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5" r:id="rId3"/>
    <p:sldId id="286" r:id="rId4"/>
    <p:sldId id="287" r:id="rId5"/>
    <p:sldId id="289" r:id="rId6"/>
    <p:sldId id="288" r:id="rId7"/>
    <p:sldId id="290" r:id="rId8"/>
    <p:sldId id="291" r:id="rId9"/>
    <p:sldId id="292" r:id="rId10"/>
    <p:sldId id="294" r:id="rId11"/>
    <p:sldId id="293" r:id="rId12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7" autoAdjust="0"/>
    <p:restoredTop sz="94394" autoAdjust="0"/>
  </p:normalViewPr>
  <p:slideViewPr>
    <p:cSldViewPr>
      <p:cViewPr>
        <p:scale>
          <a:sx n="75" d="100"/>
          <a:sy n="75" d="100"/>
        </p:scale>
        <p:origin x="-1440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D376E0-438D-41C5-B6EC-58138FE5BBA0}" type="doc">
      <dgm:prSet loTypeId="urn:microsoft.com/office/officeart/2005/8/layout/cycle1" loCatId="cycle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fr-FR"/>
        </a:p>
      </dgm:t>
    </dgm:pt>
    <dgm:pt modelId="{6964834A-0934-4792-AC75-FDA180C3BBC1}">
      <dgm:prSet phldrT="[Texte]" custT="1"/>
      <dgm:spPr/>
      <dgm:t>
        <a:bodyPr/>
        <a:lstStyle/>
        <a:p>
          <a:r>
            <a:rPr lang="fr-FR" sz="1400" dirty="0" smtClean="0"/>
            <a:t>Fabrication</a:t>
          </a:r>
          <a:endParaRPr lang="fr-FR" sz="1400" dirty="0"/>
        </a:p>
      </dgm:t>
    </dgm:pt>
    <dgm:pt modelId="{989DE9DE-8BD4-4431-B1D8-26D2ECFBDB1E}" type="parTrans" cxnId="{E3D838E4-A304-4861-B34E-9B7EB73F27C9}">
      <dgm:prSet/>
      <dgm:spPr/>
      <dgm:t>
        <a:bodyPr/>
        <a:lstStyle/>
        <a:p>
          <a:endParaRPr lang="fr-FR" sz="1800"/>
        </a:p>
      </dgm:t>
    </dgm:pt>
    <dgm:pt modelId="{B3D1867C-FC0B-4390-8E97-C2297E23AC9A}" type="sibTrans" cxnId="{E3D838E4-A304-4861-B34E-9B7EB73F27C9}">
      <dgm:prSet/>
      <dgm:spPr/>
      <dgm:t>
        <a:bodyPr/>
        <a:lstStyle/>
        <a:p>
          <a:endParaRPr lang="fr-FR" sz="1800"/>
        </a:p>
      </dgm:t>
    </dgm:pt>
    <dgm:pt modelId="{3F7A130C-E73C-458B-999B-30197666F5F6}">
      <dgm:prSet phldrT="[Texte]" custT="1"/>
      <dgm:spPr/>
      <dgm:t>
        <a:bodyPr/>
        <a:lstStyle/>
        <a:p>
          <a:r>
            <a:rPr lang="fr-FR" sz="1400" dirty="0" smtClean="0"/>
            <a:t>Distribution</a:t>
          </a:r>
          <a:endParaRPr lang="fr-FR" sz="1400" dirty="0"/>
        </a:p>
      </dgm:t>
    </dgm:pt>
    <dgm:pt modelId="{765DACF4-5DB1-49AC-B731-74A68CE800DD}" type="parTrans" cxnId="{475FB7E7-9F6E-46E1-94CA-DA7842E06195}">
      <dgm:prSet/>
      <dgm:spPr/>
      <dgm:t>
        <a:bodyPr/>
        <a:lstStyle/>
        <a:p>
          <a:endParaRPr lang="fr-FR" sz="1800"/>
        </a:p>
      </dgm:t>
    </dgm:pt>
    <dgm:pt modelId="{41C5A5E8-4029-4736-B877-8A7B4719BAA7}" type="sibTrans" cxnId="{475FB7E7-9F6E-46E1-94CA-DA7842E06195}">
      <dgm:prSet/>
      <dgm:spPr/>
      <dgm:t>
        <a:bodyPr/>
        <a:lstStyle/>
        <a:p>
          <a:endParaRPr lang="fr-FR" sz="1800"/>
        </a:p>
      </dgm:t>
    </dgm:pt>
    <dgm:pt modelId="{530C8E71-5830-4C58-9ABA-78F28E6F8E62}">
      <dgm:prSet phldrT="[Texte]" custT="1"/>
      <dgm:spPr/>
      <dgm:t>
        <a:bodyPr/>
        <a:lstStyle/>
        <a:p>
          <a:r>
            <a:rPr lang="fr-FR" sz="1400" dirty="0" smtClean="0"/>
            <a:t>Utilisation</a:t>
          </a:r>
          <a:endParaRPr lang="fr-FR" sz="1400" dirty="0"/>
        </a:p>
      </dgm:t>
    </dgm:pt>
    <dgm:pt modelId="{D48495EA-586F-423D-865A-6BCCFB0DA66A}" type="parTrans" cxnId="{71D5CEA7-4921-4BB5-AEDD-52CAFDA080E8}">
      <dgm:prSet/>
      <dgm:spPr/>
      <dgm:t>
        <a:bodyPr/>
        <a:lstStyle/>
        <a:p>
          <a:endParaRPr lang="fr-FR" sz="1800"/>
        </a:p>
      </dgm:t>
    </dgm:pt>
    <dgm:pt modelId="{49D5649C-A199-47CF-8297-8FD9D973E1DF}" type="sibTrans" cxnId="{71D5CEA7-4921-4BB5-AEDD-52CAFDA080E8}">
      <dgm:prSet/>
      <dgm:spPr/>
      <dgm:t>
        <a:bodyPr/>
        <a:lstStyle/>
        <a:p>
          <a:endParaRPr lang="fr-FR" sz="1800"/>
        </a:p>
      </dgm:t>
    </dgm:pt>
    <dgm:pt modelId="{516058C2-53CF-4486-8E30-C264EA18FFFB}">
      <dgm:prSet phldrT="[Texte]" custT="1"/>
      <dgm:spPr/>
      <dgm:t>
        <a:bodyPr/>
        <a:lstStyle/>
        <a:p>
          <a:r>
            <a:rPr lang="fr-FR" sz="1400" smtClean="0"/>
            <a:t>Fin de vie &amp; Valorisation</a:t>
          </a:r>
          <a:endParaRPr lang="fr-FR" sz="1400"/>
        </a:p>
      </dgm:t>
    </dgm:pt>
    <dgm:pt modelId="{97404E28-4189-4A78-A74A-08A44868FE12}" type="parTrans" cxnId="{5DAB1EA5-2898-48F2-A177-CD2A8781C668}">
      <dgm:prSet/>
      <dgm:spPr/>
      <dgm:t>
        <a:bodyPr/>
        <a:lstStyle/>
        <a:p>
          <a:endParaRPr lang="fr-FR" sz="1800"/>
        </a:p>
      </dgm:t>
    </dgm:pt>
    <dgm:pt modelId="{4B12C262-CE0C-49F2-BD95-60A79DA587D6}" type="sibTrans" cxnId="{5DAB1EA5-2898-48F2-A177-CD2A8781C668}">
      <dgm:prSet/>
      <dgm:spPr/>
      <dgm:t>
        <a:bodyPr/>
        <a:lstStyle/>
        <a:p>
          <a:endParaRPr lang="fr-FR" sz="1800"/>
        </a:p>
      </dgm:t>
    </dgm:pt>
    <dgm:pt modelId="{2174808B-AD2A-42E1-9E01-1EB322AEF32A}">
      <dgm:prSet phldrT="[Texte]" custT="1"/>
      <dgm:spPr/>
      <dgm:t>
        <a:bodyPr/>
        <a:lstStyle/>
        <a:p>
          <a:r>
            <a:rPr lang="fr-FR" sz="1400" dirty="0" smtClean="0"/>
            <a:t>Matière première</a:t>
          </a:r>
          <a:endParaRPr lang="fr-FR" sz="1400" dirty="0"/>
        </a:p>
      </dgm:t>
    </dgm:pt>
    <dgm:pt modelId="{730A4535-C770-497C-8B61-40AEE70F26C2}" type="parTrans" cxnId="{F3E630DA-00BA-45C2-8C2B-6CB57980DCA2}">
      <dgm:prSet/>
      <dgm:spPr/>
      <dgm:t>
        <a:bodyPr/>
        <a:lstStyle/>
        <a:p>
          <a:endParaRPr lang="fr-FR" sz="1800"/>
        </a:p>
      </dgm:t>
    </dgm:pt>
    <dgm:pt modelId="{DC1CB6FE-FF99-4306-9A80-A3B4685C6879}" type="sibTrans" cxnId="{F3E630DA-00BA-45C2-8C2B-6CB57980DCA2}">
      <dgm:prSet/>
      <dgm:spPr/>
      <dgm:t>
        <a:bodyPr/>
        <a:lstStyle/>
        <a:p>
          <a:endParaRPr lang="fr-FR" sz="1800"/>
        </a:p>
      </dgm:t>
    </dgm:pt>
    <dgm:pt modelId="{BB8ADAA3-1F61-4A3A-A6A7-BEC6C95F8127}" type="pres">
      <dgm:prSet presAssocID="{DDD376E0-438D-41C5-B6EC-58138FE5BBA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3E57DB65-34CB-47DD-9256-906E7DA67848}" type="pres">
      <dgm:prSet presAssocID="{6964834A-0934-4792-AC75-FDA180C3BBC1}" presName="dummy" presStyleCnt="0"/>
      <dgm:spPr/>
    </dgm:pt>
    <dgm:pt modelId="{4C4E249F-4C19-4DAE-B992-6E1E4E450E3F}" type="pres">
      <dgm:prSet presAssocID="{6964834A-0934-4792-AC75-FDA180C3BBC1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AD488BF-8911-41CB-A9A2-23D224AB43AF}" type="pres">
      <dgm:prSet presAssocID="{B3D1867C-FC0B-4390-8E97-C2297E23AC9A}" presName="sibTrans" presStyleLbl="node1" presStyleIdx="0" presStyleCnt="5"/>
      <dgm:spPr/>
      <dgm:t>
        <a:bodyPr/>
        <a:lstStyle/>
        <a:p>
          <a:endParaRPr lang="fr-FR"/>
        </a:p>
      </dgm:t>
    </dgm:pt>
    <dgm:pt modelId="{67736EFE-0847-47B0-95B6-FBB932ECEC40}" type="pres">
      <dgm:prSet presAssocID="{3F7A130C-E73C-458B-999B-30197666F5F6}" presName="dummy" presStyleCnt="0"/>
      <dgm:spPr/>
    </dgm:pt>
    <dgm:pt modelId="{3F291BAF-14F2-4B06-86F0-FCD8AAC5EFB8}" type="pres">
      <dgm:prSet presAssocID="{3F7A130C-E73C-458B-999B-30197666F5F6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2EC6656-0F78-471A-939D-DD36EB6FAC51}" type="pres">
      <dgm:prSet presAssocID="{41C5A5E8-4029-4736-B877-8A7B4719BAA7}" presName="sibTrans" presStyleLbl="node1" presStyleIdx="1" presStyleCnt="5"/>
      <dgm:spPr/>
      <dgm:t>
        <a:bodyPr/>
        <a:lstStyle/>
        <a:p>
          <a:endParaRPr lang="fr-FR"/>
        </a:p>
      </dgm:t>
    </dgm:pt>
    <dgm:pt modelId="{A40FA381-7F5A-4A72-8D35-CE4A58FAF597}" type="pres">
      <dgm:prSet presAssocID="{530C8E71-5830-4C58-9ABA-78F28E6F8E62}" presName="dummy" presStyleCnt="0"/>
      <dgm:spPr/>
    </dgm:pt>
    <dgm:pt modelId="{E26DC142-0D00-45EF-82EA-EAA040B9BE30}" type="pres">
      <dgm:prSet presAssocID="{530C8E71-5830-4C58-9ABA-78F28E6F8E62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44B6DCD-A084-4D55-9EED-BAF9E101C2B1}" type="pres">
      <dgm:prSet presAssocID="{49D5649C-A199-47CF-8297-8FD9D973E1DF}" presName="sibTrans" presStyleLbl="node1" presStyleIdx="2" presStyleCnt="5"/>
      <dgm:spPr/>
      <dgm:t>
        <a:bodyPr/>
        <a:lstStyle/>
        <a:p>
          <a:endParaRPr lang="fr-FR"/>
        </a:p>
      </dgm:t>
    </dgm:pt>
    <dgm:pt modelId="{27F7D6E0-DE26-48A0-B36B-8B5705F2D8D8}" type="pres">
      <dgm:prSet presAssocID="{516058C2-53CF-4486-8E30-C264EA18FFFB}" presName="dummy" presStyleCnt="0"/>
      <dgm:spPr/>
    </dgm:pt>
    <dgm:pt modelId="{A3CB1E66-3822-4178-BDE2-1B16FD51E80B}" type="pres">
      <dgm:prSet presAssocID="{516058C2-53CF-4486-8E30-C264EA18FFFB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D4B668F-BE01-47B7-9635-C0AD8579C4F2}" type="pres">
      <dgm:prSet presAssocID="{4B12C262-CE0C-49F2-BD95-60A79DA587D6}" presName="sibTrans" presStyleLbl="node1" presStyleIdx="3" presStyleCnt="5"/>
      <dgm:spPr/>
      <dgm:t>
        <a:bodyPr/>
        <a:lstStyle/>
        <a:p>
          <a:endParaRPr lang="fr-FR"/>
        </a:p>
      </dgm:t>
    </dgm:pt>
    <dgm:pt modelId="{D93CF6D9-1C5D-43BE-969A-FD834610997F}" type="pres">
      <dgm:prSet presAssocID="{2174808B-AD2A-42E1-9E01-1EB322AEF32A}" presName="dummy" presStyleCnt="0"/>
      <dgm:spPr/>
    </dgm:pt>
    <dgm:pt modelId="{887B5F27-0283-461E-A31C-7162E3F73C58}" type="pres">
      <dgm:prSet presAssocID="{2174808B-AD2A-42E1-9E01-1EB322AEF32A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DAB3185-F57E-4FF0-9B25-511E6ED72102}" type="pres">
      <dgm:prSet presAssocID="{DC1CB6FE-FF99-4306-9A80-A3B4685C6879}" presName="sibTrans" presStyleLbl="node1" presStyleIdx="4" presStyleCnt="5"/>
      <dgm:spPr/>
      <dgm:t>
        <a:bodyPr/>
        <a:lstStyle/>
        <a:p>
          <a:endParaRPr lang="fr-FR"/>
        </a:p>
      </dgm:t>
    </dgm:pt>
  </dgm:ptLst>
  <dgm:cxnLst>
    <dgm:cxn modelId="{D76E8555-58FD-4CDC-8DD5-14C9C8961E43}" type="presOf" srcId="{530C8E71-5830-4C58-9ABA-78F28E6F8E62}" destId="{E26DC142-0D00-45EF-82EA-EAA040B9BE30}" srcOrd="0" destOrd="0" presId="urn:microsoft.com/office/officeart/2005/8/layout/cycle1"/>
    <dgm:cxn modelId="{F3E630DA-00BA-45C2-8C2B-6CB57980DCA2}" srcId="{DDD376E0-438D-41C5-B6EC-58138FE5BBA0}" destId="{2174808B-AD2A-42E1-9E01-1EB322AEF32A}" srcOrd="4" destOrd="0" parTransId="{730A4535-C770-497C-8B61-40AEE70F26C2}" sibTransId="{DC1CB6FE-FF99-4306-9A80-A3B4685C6879}"/>
    <dgm:cxn modelId="{5DAB1EA5-2898-48F2-A177-CD2A8781C668}" srcId="{DDD376E0-438D-41C5-B6EC-58138FE5BBA0}" destId="{516058C2-53CF-4486-8E30-C264EA18FFFB}" srcOrd="3" destOrd="0" parTransId="{97404E28-4189-4A78-A74A-08A44868FE12}" sibTransId="{4B12C262-CE0C-49F2-BD95-60A79DA587D6}"/>
    <dgm:cxn modelId="{71D5CEA7-4921-4BB5-AEDD-52CAFDA080E8}" srcId="{DDD376E0-438D-41C5-B6EC-58138FE5BBA0}" destId="{530C8E71-5830-4C58-9ABA-78F28E6F8E62}" srcOrd="2" destOrd="0" parTransId="{D48495EA-586F-423D-865A-6BCCFB0DA66A}" sibTransId="{49D5649C-A199-47CF-8297-8FD9D973E1DF}"/>
    <dgm:cxn modelId="{490666D3-2119-47B8-BE0B-1253B03893F4}" type="presOf" srcId="{B3D1867C-FC0B-4390-8E97-C2297E23AC9A}" destId="{5AD488BF-8911-41CB-A9A2-23D224AB43AF}" srcOrd="0" destOrd="0" presId="urn:microsoft.com/office/officeart/2005/8/layout/cycle1"/>
    <dgm:cxn modelId="{F9487795-17CC-4D63-B4CC-25A1E07D7B7F}" type="presOf" srcId="{DC1CB6FE-FF99-4306-9A80-A3B4685C6879}" destId="{5DAB3185-F57E-4FF0-9B25-511E6ED72102}" srcOrd="0" destOrd="0" presId="urn:microsoft.com/office/officeart/2005/8/layout/cycle1"/>
    <dgm:cxn modelId="{4599FFCD-F4A7-4CC3-9C68-97B173899BC8}" type="presOf" srcId="{3F7A130C-E73C-458B-999B-30197666F5F6}" destId="{3F291BAF-14F2-4B06-86F0-FCD8AAC5EFB8}" srcOrd="0" destOrd="0" presId="urn:microsoft.com/office/officeart/2005/8/layout/cycle1"/>
    <dgm:cxn modelId="{539455AC-CBE5-4F7D-A0E4-8BDDF83305B8}" type="presOf" srcId="{2174808B-AD2A-42E1-9E01-1EB322AEF32A}" destId="{887B5F27-0283-461E-A31C-7162E3F73C58}" srcOrd="0" destOrd="0" presId="urn:microsoft.com/office/officeart/2005/8/layout/cycle1"/>
    <dgm:cxn modelId="{C433D380-A0A2-478B-8A6E-6F266969909B}" type="presOf" srcId="{49D5649C-A199-47CF-8297-8FD9D973E1DF}" destId="{544B6DCD-A084-4D55-9EED-BAF9E101C2B1}" srcOrd="0" destOrd="0" presId="urn:microsoft.com/office/officeart/2005/8/layout/cycle1"/>
    <dgm:cxn modelId="{475FB7E7-9F6E-46E1-94CA-DA7842E06195}" srcId="{DDD376E0-438D-41C5-B6EC-58138FE5BBA0}" destId="{3F7A130C-E73C-458B-999B-30197666F5F6}" srcOrd="1" destOrd="0" parTransId="{765DACF4-5DB1-49AC-B731-74A68CE800DD}" sibTransId="{41C5A5E8-4029-4736-B877-8A7B4719BAA7}"/>
    <dgm:cxn modelId="{9191D82F-5117-4287-95EF-F49F4C7F7FAA}" type="presOf" srcId="{41C5A5E8-4029-4736-B877-8A7B4719BAA7}" destId="{12EC6656-0F78-471A-939D-DD36EB6FAC51}" srcOrd="0" destOrd="0" presId="urn:microsoft.com/office/officeart/2005/8/layout/cycle1"/>
    <dgm:cxn modelId="{E3D838E4-A304-4861-B34E-9B7EB73F27C9}" srcId="{DDD376E0-438D-41C5-B6EC-58138FE5BBA0}" destId="{6964834A-0934-4792-AC75-FDA180C3BBC1}" srcOrd="0" destOrd="0" parTransId="{989DE9DE-8BD4-4431-B1D8-26D2ECFBDB1E}" sibTransId="{B3D1867C-FC0B-4390-8E97-C2297E23AC9A}"/>
    <dgm:cxn modelId="{B418396E-6B4B-443C-95D0-3520DA682BD7}" type="presOf" srcId="{6964834A-0934-4792-AC75-FDA180C3BBC1}" destId="{4C4E249F-4C19-4DAE-B992-6E1E4E450E3F}" srcOrd="0" destOrd="0" presId="urn:microsoft.com/office/officeart/2005/8/layout/cycle1"/>
    <dgm:cxn modelId="{E9225C3D-2DE3-40B7-8534-52EA4573108E}" type="presOf" srcId="{DDD376E0-438D-41C5-B6EC-58138FE5BBA0}" destId="{BB8ADAA3-1F61-4A3A-A6A7-BEC6C95F8127}" srcOrd="0" destOrd="0" presId="urn:microsoft.com/office/officeart/2005/8/layout/cycle1"/>
    <dgm:cxn modelId="{9841E728-A646-442B-88BB-CDF7F4360B09}" type="presOf" srcId="{516058C2-53CF-4486-8E30-C264EA18FFFB}" destId="{A3CB1E66-3822-4178-BDE2-1B16FD51E80B}" srcOrd="0" destOrd="0" presId="urn:microsoft.com/office/officeart/2005/8/layout/cycle1"/>
    <dgm:cxn modelId="{17AEED85-586E-45D4-B793-208F86F6711F}" type="presOf" srcId="{4B12C262-CE0C-49F2-BD95-60A79DA587D6}" destId="{7D4B668F-BE01-47B7-9635-C0AD8579C4F2}" srcOrd="0" destOrd="0" presId="urn:microsoft.com/office/officeart/2005/8/layout/cycle1"/>
    <dgm:cxn modelId="{6FA0F437-08E4-41E4-83D6-EEBE6FBAB12B}" type="presParOf" srcId="{BB8ADAA3-1F61-4A3A-A6A7-BEC6C95F8127}" destId="{3E57DB65-34CB-47DD-9256-906E7DA67848}" srcOrd="0" destOrd="0" presId="urn:microsoft.com/office/officeart/2005/8/layout/cycle1"/>
    <dgm:cxn modelId="{740C37AE-2129-48DE-ACF0-E1218A403911}" type="presParOf" srcId="{BB8ADAA3-1F61-4A3A-A6A7-BEC6C95F8127}" destId="{4C4E249F-4C19-4DAE-B992-6E1E4E450E3F}" srcOrd="1" destOrd="0" presId="urn:microsoft.com/office/officeart/2005/8/layout/cycle1"/>
    <dgm:cxn modelId="{FC767D63-CC91-4A8D-922A-EE05F591170D}" type="presParOf" srcId="{BB8ADAA3-1F61-4A3A-A6A7-BEC6C95F8127}" destId="{5AD488BF-8911-41CB-A9A2-23D224AB43AF}" srcOrd="2" destOrd="0" presId="urn:microsoft.com/office/officeart/2005/8/layout/cycle1"/>
    <dgm:cxn modelId="{352DF36F-911B-4BE5-8DDF-576528F7331A}" type="presParOf" srcId="{BB8ADAA3-1F61-4A3A-A6A7-BEC6C95F8127}" destId="{67736EFE-0847-47B0-95B6-FBB932ECEC40}" srcOrd="3" destOrd="0" presId="urn:microsoft.com/office/officeart/2005/8/layout/cycle1"/>
    <dgm:cxn modelId="{CE99BB81-D717-4952-9BC2-7B2DD680BCC8}" type="presParOf" srcId="{BB8ADAA3-1F61-4A3A-A6A7-BEC6C95F8127}" destId="{3F291BAF-14F2-4B06-86F0-FCD8AAC5EFB8}" srcOrd="4" destOrd="0" presId="urn:microsoft.com/office/officeart/2005/8/layout/cycle1"/>
    <dgm:cxn modelId="{2D383A73-4474-4566-9401-32AC3ED44781}" type="presParOf" srcId="{BB8ADAA3-1F61-4A3A-A6A7-BEC6C95F8127}" destId="{12EC6656-0F78-471A-939D-DD36EB6FAC51}" srcOrd="5" destOrd="0" presId="urn:microsoft.com/office/officeart/2005/8/layout/cycle1"/>
    <dgm:cxn modelId="{5FDD5D38-16A3-4C44-9AFD-4175D40EB85F}" type="presParOf" srcId="{BB8ADAA3-1F61-4A3A-A6A7-BEC6C95F8127}" destId="{A40FA381-7F5A-4A72-8D35-CE4A58FAF597}" srcOrd="6" destOrd="0" presId="urn:microsoft.com/office/officeart/2005/8/layout/cycle1"/>
    <dgm:cxn modelId="{93B6B847-4D4D-440E-820E-B30AD3768DDC}" type="presParOf" srcId="{BB8ADAA3-1F61-4A3A-A6A7-BEC6C95F8127}" destId="{E26DC142-0D00-45EF-82EA-EAA040B9BE30}" srcOrd="7" destOrd="0" presId="urn:microsoft.com/office/officeart/2005/8/layout/cycle1"/>
    <dgm:cxn modelId="{472D7AF4-704F-4991-8E40-B58ABEA041EB}" type="presParOf" srcId="{BB8ADAA3-1F61-4A3A-A6A7-BEC6C95F8127}" destId="{544B6DCD-A084-4D55-9EED-BAF9E101C2B1}" srcOrd="8" destOrd="0" presId="urn:microsoft.com/office/officeart/2005/8/layout/cycle1"/>
    <dgm:cxn modelId="{9953042A-A4DC-4125-9368-25EAC2834566}" type="presParOf" srcId="{BB8ADAA3-1F61-4A3A-A6A7-BEC6C95F8127}" destId="{27F7D6E0-DE26-48A0-B36B-8B5705F2D8D8}" srcOrd="9" destOrd="0" presId="urn:microsoft.com/office/officeart/2005/8/layout/cycle1"/>
    <dgm:cxn modelId="{20DD393F-53D9-48C3-BCE1-D33DC7A63314}" type="presParOf" srcId="{BB8ADAA3-1F61-4A3A-A6A7-BEC6C95F8127}" destId="{A3CB1E66-3822-4178-BDE2-1B16FD51E80B}" srcOrd="10" destOrd="0" presId="urn:microsoft.com/office/officeart/2005/8/layout/cycle1"/>
    <dgm:cxn modelId="{A2021DA2-3DEE-4C8A-A7F9-0E95D8902580}" type="presParOf" srcId="{BB8ADAA3-1F61-4A3A-A6A7-BEC6C95F8127}" destId="{7D4B668F-BE01-47B7-9635-C0AD8579C4F2}" srcOrd="11" destOrd="0" presId="urn:microsoft.com/office/officeart/2005/8/layout/cycle1"/>
    <dgm:cxn modelId="{4A51BD6C-251C-436C-9916-DA0A57E5CD73}" type="presParOf" srcId="{BB8ADAA3-1F61-4A3A-A6A7-BEC6C95F8127}" destId="{D93CF6D9-1C5D-43BE-969A-FD834610997F}" srcOrd="12" destOrd="0" presId="urn:microsoft.com/office/officeart/2005/8/layout/cycle1"/>
    <dgm:cxn modelId="{3024CCCE-14FD-4C61-A8F7-BF1C19069605}" type="presParOf" srcId="{BB8ADAA3-1F61-4A3A-A6A7-BEC6C95F8127}" destId="{887B5F27-0283-461E-A31C-7162E3F73C58}" srcOrd="13" destOrd="0" presId="urn:microsoft.com/office/officeart/2005/8/layout/cycle1"/>
    <dgm:cxn modelId="{1C902B3C-EB30-4671-9D44-9373A7CA3F40}" type="presParOf" srcId="{BB8ADAA3-1F61-4A3A-A6A7-BEC6C95F8127}" destId="{5DAB3185-F57E-4FF0-9B25-511E6ED72102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613EBD-20D4-4FE2-8229-4E329498E25A}" type="doc">
      <dgm:prSet loTypeId="urn:microsoft.com/office/officeart/2005/8/layout/venn1" loCatId="relationship" qsTypeId="urn:microsoft.com/office/officeart/2005/8/quickstyle/simple2" qsCatId="simple" csTypeId="urn:microsoft.com/office/officeart/2005/8/colors/colorful5" csCatId="colorful" phldr="1"/>
      <dgm:spPr/>
    </dgm:pt>
    <dgm:pt modelId="{C52197A9-CECA-45D5-A668-BAA5A99D85A4}">
      <dgm:prSet phldrT="[Texte]"/>
      <dgm:spPr/>
      <dgm:t>
        <a:bodyPr/>
        <a:lstStyle/>
        <a:p>
          <a:r>
            <a:rPr lang="fr-FR" dirty="0" smtClean="0"/>
            <a:t>Produit</a:t>
          </a:r>
          <a:endParaRPr lang="fr-FR" dirty="0"/>
        </a:p>
      </dgm:t>
    </dgm:pt>
    <dgm:pt modelId="{35E39713-AED5-4A0A-9796-427E0D20D007}" type="parTrans" cxnId="{A98902EE-6739-4BAE-B168-686999C71D90}">
      <dgm:prSet/>
      <dgm:spPr/>
      <dgm:t>
        <a:bodyPr/>
        <a:lstStyle/>
        <a:p>
          <a:endParaRPr lang="fr-FR"/>
        </a:p>
      </dgm:t>
    </dgm:pt>
    <dgm:pt modelId="{8F414A71-174D-4940-9913-00E673F4FA91}" type="sibTrans" cxnId="{A98902EE-6739-4BAE-B168-686999C71D90}">
      <dgm:prSet/>
      <dgm:spPr/>
      <dgm:t>
        <a:bodyPr/>
        <a:lstStyle/>
        <a:p>
          <a:endParaRPr lang="fr-FR"/>
        </a:p>
      </dgm:t>
    </dgm:pt>
    <dgm:pt modelId="{3C027BFA-521E-4477-8696-CE0929CB1F4E}">
      <dgm:prSet/>
      <dgm:spPr/>
      <dgm:t>
        <a:bodyPr/>
        <a:lstStyle/>
        <a:p>
          <a:r>
            <a:rPr lang="fr-FR" dirty="0" smtClean="0"/>
            <a:t>Matériaux</a:t>
          </a:r>
          <a:endParaRPr lang="fr-FR" dirty="0"/>
        </a:p>
      </dgm:t>
    </dgm:pt>
    <dgm:pt modelId="{1368F5CB-F77E-4FE7-B7BB-7731A8814377}" type="parTrans" cxnId="{A5C4A119-2176-45BA-B956-130A5EC9A92D}">
      <dgm:prSet/>
      <dgm:spPr/>
      <dgm:t>
        <a:bodyPr/>
        <a:lstStyle/>
        <a:p>
          <a:endParaRPr lang="fr-FR"/>
        </a:p>
      </dgm:t>
    </dgm:pt>
    <dgm:pt modelId="{1198C80D-F896-40B7-9783-ED5398D02B72}" type="sibTrans" cxnId="{A5C4A119-2176-45BA-B956-130A5EC9A92D}">
      <dgm:prSet/>
      <dgm:spPr/>
      <dgm:t>
        <a:bodyPr/>
        <a:lstStyle/>
        <a:p>
          <a:endParaRPr lang="fr-FR"/>
        </a:p>
      </dgm:t>
    </dgm:pt>
    <dgm:pt modelId="{5D05CA42-DACD-47C1-BFD8-B6DFEFF105D5}">
      <dgm:prSet/>
      <dgm:spPr/>
      <dgm:t>
        <a:bodyPr/>
        <a:lstStyle/>
        <a:p>
          <a:r>
            <a:rPr lang="fr-FR" dirty="0" smtClean="0"/>
            <a:t>Procédés</a:t>
          </a:r>
          <a:endParaRPr lang="fr-FR" dirty="0"/>
        </a:p>
      </dgm:t>
    </dgm:pt>
    <dgm:pt modelId="{11B42C09-14C4-48D5-AA3D-23DBA91F57A6}" type="parTrans" cxnId="{3E6FC886-C3A8-4B88-B285-6EC8031C9DCC}">
      <dgm:prSet/>
      <dgm:spPr/>
      <dgm:t>
        <a:bodyPr/>
        <a:lstStyle/>
        <a:p>
          <a:endParaRPr lang="fr-FR"/>
        </a:p>
      </dgm:t>
    </dgm:pt>
    <dgm:pt modelId="{D6569653-ECC1-45EA-A833-BF1A2A4B2678}" type="sibTrans" cxnId="{3E6FC886-C3A8-4B88-B285-6EC8031C9DCC}">
      <dgm:prSet/>
      <dgm:spPr/>
      <dgm:t>
        <a:bodyPr/>
        <a:lstStyle/>
        <a:p>
          <a:endParaRPr lang="fr-FR"/>
        </a:p>
      </dgm:t>
    </dgm:pt>
    <dgm:pt modelId="{C4E681C2-71EE-4B56-B6A3-7228B1459067}" type="pres">
      <dgm:prSet presAssocID="{DC613EBD-20D4-4FE2-8229-4E329498E25A}" presName="compositeShape" presStyleCnt="0">
        <dgm:presLayoutVars>
          <dgm:chMax val="7"/>
          <dgm:dir/>
          <dgm:resizeHandles val="exact"/>
        </dgm:presLayoutVars>
      </dgm:prSet>
      <dgm:spPr/>
    </dgm:pt>
    <dgm:pt modelId="{F0CA02FA-AD2C-467F-BF10-2C2296D2085D}" type="pres">
      <dgm:prSet presAssocID="{C52197A9-CECA-45D5-A668-BAA5A99D85A4}" presName="circ1" presStyleLbl="vennNode1" presStyleIdx="0" presStyleCnt="3"/>
      <dgm:spPr/>
      <dgm:t>
        <a:bodyPr/>
        <a:lstStyle/>
        <a:p>
          <a:endParaRPr lang="fr-FR"/>
        </a:p>
      </dgm:t>
    </dgm:pt>
    <dgm:pt modelId="{6FC4CF7A-CEB5-4268-9E42-B04870F08840}" type="pres">
      <dgm:prSet presAssocID="{C52197A9-CECA-45D5-A668-BAA5A99D85A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BEFED7B-A657-40B4-BE2A-0D4000E1B53E}" type="pres">
      <dgm:prSet presAssocID="{3C027BFA-521E-4477-8696-CE0929CB1F4E}" presName="circ2" presStyleLbl="vennNode1" presStyleIdx="1" presStyleCnt="3"/>
      <dgm:spPr/>
      <dgm:t>
        <a:bodyPr/>
        <a:lstStyle/>
        <a:p>
          <a:endParaRPr lang="fr-FR"/>
        </a:p>
      </dgm:t>
    </dgm:pt>
    <dgm:pt modelId="{12987FE3-0E8E-4628-8397-9EC670C66408}" type="pres">
      <dgm:prSet presAssocID="{3C027BFA-521E-4477-8696-CE0929CB1F4E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4DD6413-120F-4322-8992-1309304F82F5}" type="pres">
      <dgm:prSet presAssocID="{5D05CA42-DACD-47C1-BFD8-B6DFEFF105D5}" presName="circ3" presStyleLbl="vennNode1" presStyleIdx="2" presStyleCnt="3"/>
      <dgm:spPr/>
      <dgm:t>
        <a:bodyPr/>
        <a:lstStyle/>
        <a:p>
          <a:endParaRPr lang="fr-FR"/>
        </a:p>
      </dgm:t>
    </dgm:pt>
    <dgm:pt modelId="{05C6F853-BBEA-47B5-A9C4-E9FA06454F90}" type="pres">
      <dgm:prSet presAssocID="{5D05CA42-DACD-47C1-BFD8-B6DFEFF105D5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60EADB5-016B-45C4-921C-1FDB10A62B73}" type="presOf" srcId="{DC613EBD-20D4-4FE2-8229-4E329498E25A}" destId="{C4E681C2-71EE-4B56-B6A3-7228B1459067}" srcOrd="0" destOrd="0" presId="urn:microsoft.com/office/officeart/2005/8/layout/venn1"/>
    <dgm:cxn modelId="{886C1706-FF37-46F4-8263-F8E8D445C3D2}" type="presOf" srcId="{3C027BFA-521E-4477-8696-CE0929CB1F4E}" destId="{0BEFED7B-A657-40B4-BE2A-0D4000E1B53E}" srcOrd="0" destOrd="0" presId="urn:microsoft.com/office/officeart/2005/8/layout/venn1"/>
    <dgm:cxn modelId="{E71DF05E-DEAA-42E9-89CF-3E055511CE86}" type="presOf" srcId="{5D05CA42-DACD-47C1-BFD8-B6DFEFF105D5}" destId="{05C6F853-BBEA-47B5-A9C4-E9FA06454F90}" srcOrd="1" destOrd="0" presId="urn:microsoft.com/office/officeart/2005/8/layout/venn1"/>
    <dgm:cxn modelId="{DCE789EE-136F-4C87-BA44-8644EE5297DF}" type="presOf" srcId="{3C027BFA-521E-4477-8696-CE0929CB1F4E}" destId="{12987FE3-0E8E-4628-8397-9EC670C66408}" srcOrd="1" destOrd="0" presId="urn:microsoft.com/office/officeart/2005/8/layout/venn1"/>
    <dgm:cxn modelId="{A98902EE-6739-4BAE-B168-686999C71D90}" srcId="{DC613EBD-20D4-4FE2-8229-4E329498E25A}" destId="{C52197A9-CECA-45D5-A668-BAA5A99D85A4}" srcOrd="0" destOrd="0" parTransId="{35E39713-AED5-4A0A-9796-427E0D20D007}" sibTransId="{8F414A71-174D-4940-9913-00E673F4FA91}"/>
    <dgm:cxn modelId="{3E6FC886-C3A8-4B88-B285-6EC8031C9DCC}" srcId="{DC613EBD-20D4-4FE2-8229-4E329498E25A}" destId="{5D05CA42-DACD-47C1-BFD8-B6DFEFF105D5}" srcOrd="2" destOrd="0" parTransId="{11B42C09-14C4-48D5-AA3D-23DBA91F57A6}" sibTransId="{D6569653-ECC1-45EA-A833-BF1A2A4B2678}"/>
    <dgm:cxn modelId="{BF72DEC8-93F4-4DF9-A529-D94CEDD953F6}" type="presOf" srcId="{5D05CA42-DACD-47C1-BFD8-B6DFEFF105D5}" destId="{14DD6413-120F-4322-8992-1309304F82F5}" srcOrd="0" destOrd="0" presId="urn:microsoft.com/office/officeart/2005/8/layout/venn1"/>
    <dgm:cxn modelId="{9F276519-9A1D-42F5-849E-3003CE720CF8}" type="presOf" srcId="{C52197A9-CECA-45D5-A668-BAA5A99D85A4}" destId="{F0CA02FA-AD2C-467F-BF10-2C2296D2085D}" srcOrd="0" destOrd="0" presId="urn:microsoft.com/office/officeart/2005/8/layout/venn1"/>
    <dgm:cxn modelId="{5D7B4444-94C0-4362-AF02-34730FD4D82E}" type="presOf" srcId="{C52197A9-CECA-45D5-A668-BAA5A99D85A4}" destId="{6FC4CF7A-CEB5-4268-9E42-B04870F08840}" srcOrd="1" destOrd="0" presId="urn:microsoft.com/office/officeart/2005/8/layout/venn1"/>
    <dgm:cxn modelId="{A5C4A119-2176-45BA-B956-130A5EC9A92D}" srcId="{DC613EBD-20D4-4FE2-8229-4E329498E25A}" destId="{3C027BFA-521E-4477-8696-CE0929CB1F4E}" srcOrd="1" destOrd="0" parTransId="{1368F5CB-F77E-4FE7-B7BB-7731A8814377}" sibTransId="{1198C80D-F896-40B7-9783-ED5398D02B72}"/>
    <dgm:cxn modelId="{ED9F5B91-4572-4856-83C4-7975A190E68A}" type="presParOf" srcId="{C4E681C2-71EE-4B56-B6A3-7228B1459067}" destId="{F0CA02FA-AD2C-467F-BF10-2C2296D2085D}" srcOrd="0" destOrd="0" presId="urn:microsoft.com/office/officeart/2005/8/layout/venn1"/>
    <dgm:cxn modelId="{8B01AAFA-DE41-4E84-BC14-B991A8008789}" type="presParOf" srcId="{C4E681C2-71EE-4B56-B6A3-7228B1459067}" destId="{6FC4CF7A-CEB5-4268-9E42-B04870F08840}" srcOrd="1" destOrd="0" presId="urn:microsoft.com/office/officeart/2005/8/layout/venn1"/>
    <dgm:cxn modelId="{C601383C-D6DA-4AF2-A024-7550369F1BD8}" type="presParOf" srcId="{C4E681C2-71EE-4B56-B6A3-7228B1459067}" destId="{0BEFED7B-A657-40B4-BE2A-0D4000E1B53E}" srcOrd="2" destOrd="0" presId="urn:microsoft.com/office/officeart/2005/8/layout/venn1"/>
    <dgm:cxn modelId="{CBCAB3F8-DFEE-434A-B106-CD84E8FBB6C6}" type="presParOf" srcId="{C4E681C2-71EE-4B56-B6A3-7228B1459067}" destId="{12987FE3-0E8E-4628-8397-9EC670C66408}" srcOrd="3" destOrd="0" presId="urn:microsoft.com/office/officeart/2005/8/layout/venn1"/>
    <dgm:cxn modelId="{A09F0FC3-AFA9-44AB-9879-F01BADC56A36}" type="presParOf" srcId="{C4E681C2-71EE-4B56-B6A3-7228B1459067}" destId="{14DD6413-120F-4322-8992-1309304F82F5}" srcOrd="4" destOrd="0" presId="urn:microsoft.com/office/officeart/2005/8/layout/venn1"/>
    <dgm:cxn modelId="{EA9F0634-E82B-47A3-A497-53C232ABF17A}" type="presParOf" srcId="{C4E681C2-71EE-4B56-B6A3-7228B1459067}" destId="{05C6F853-BBEA-47B5-A9C4-E9FA06454F90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4E249F-4C19-4DAE-B992-6E1E4E450E3F}">
      <dsp:nvSpPr>
        <dsp:cNvPr id="0" name=""/>
        <dsp:cNvSpPr/>
      </dsp:nvSpPr>
      <dsp:spPr>
        <a:xfrm>
          <a:off x="3528499" y="29355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smtClean="0"/>
            <a:t>Fabrication</a:t>
          </a:r>
          <a:endParaRPr lang="fr-FR" sz="1400" kern="1200" dirty="0"/>
        </a:p>
      </dsp:txBody>
      <dsp:txXfrm>
        <a:off x="3528499" y="29355"/>
        <a:ext cx="1006078" cy="1006078"/>
      </dsp:txXfrm>
    </dsp:sp>
    <dsp:sp modelId="{5AD488BF-8911-41CB-A9A2-23D224AB43AF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21292825"/>
            <a:gd name="adj4" fmla="val 19766604"/>
            <a:gd name="adj5" fmla="val 6068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291BAF-14F2-4B06-86F0-FCD8AAC5EFB8}">
      <dsp:nvSpPr>
        <dsp:cNvPr id="0" name=""/>
        <dsp:cNvSpPr/>
      </dsp:nvSpPr>
      <dsp:spPr>
        <a:xfrm>
          <a:off x="4136359" y="1900156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smtClean="0"/>
            <a:t>Distribution</a:t>
          </a:r>
          <a:endParaRPr lang="fr-FR" sz="1400" kern="1200" dirty="0"/>
        </a:p>
      </dsp:txBody>
      <dsp:txXfrm>
        <a:off x="4136359" y="1900156"/>
        <a:ext cx="1006078" cy="1006078"/>
      </dsp:txXfrm>
    </dsp:sp>
    <dsp:sp modelId="{12EC6656-0F78-471A-939D-DD36EB6FAC51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4014266"/>
            <a:gd name="adj4" fmla="val 2253829"/>
            <a:gd name="adj5" fmla="val 6068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6DC142-0D00-45EF-82EA-EAA040B9BE30}">
      <dsp:nvSpPr>
        <dsp:cNvPr id="0" name=""/>
        <dsp:cNvSpPr/>
      </dsp:nvSpPr>
      <dsp:spPr>
        <a:xfrm>
          <a:off x="2544960" y="3056374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smtClean="0"/>
            <a:t>Utilisation</a:t>
          </a:r>
          <a:endParaRPr lang="fr-FR" sz="1400" kern="1200" dirty="0"/>
        </a:p>
      </dsp:txBody>
      <dsp:txXfrm>
        <a:off x="2544960" y="3056374"/>
        <a:ext cx="1006078" cy="1006078"/>
      </dsp:txXfrm>
    </dsp:sp>
    <dsp:sp modelId="{544B6DCD-A084-4D55-9EED-BAF9E101C2B1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8210155"/>
            <a:gd name="adj4" fmla="val 6449719"/>
            <a:gd name="adj5" fmla="val 6068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CB1E66-3822-4178-BDE2-1B16FD51E80B}">
      <dsp:nvSpPr>
        <dsp:cNvPr id="0" name=""/>
        <dsp:cNvSpPr/>
      </dsp:nvSpPr>
      <dsp:spPr>
        <a:xfrm>
          <a:off x="953562" y="1900156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smtClean="0"/>
            <a:t>Fin de vie &amp; Valorisation</a:t>
          </a:r>
          <a:endParaRPr lang="fr-FR" sz="1400" kern="1200"/>
        </a:p>
      </dsp:txBody>
      <dsp:txXfrm>
        <a:off x="953562" y="1900156"/>
        <a:ext cx="1006078" cy="1006078"/>
      </dsp:txXfrm>
    </dsp:sp>
    <dsp:sp modelId="{7D4B668F-BE01-47B7-9635-C0AD8579C4F2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12297380"/>
            <a:gd name="adj4" fmla="val 10771160"/>
            <a:gd name="adj5" fmla="val 6068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7B5F27-0283-461E-A31C-7162E3F73C58}">
      <dsp:nvSpPr>
        <dsp:cNvPr id="0" name=""/>
        <dsp:cNvSpPr/>
      </dsp:nvSpPr>
      <dsp:spPr>
        <a:xfrm>
          <a:off x="1561422" y="29355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smtClean="0"/>
            <a:t>Matière première</a:t>
          </a:r>
          <a:endParaRPr lang="fr-FR" sz="1400" kern="1200" dirty="0"/>
        </a:p>
      </dsp:txBody>
      <dsp:txXfrm>
        <a:off x="1561422" y="29355"/>
        <a:ext cx="1006078" cy="1006078"/>
      </dsp:txXfrm>
    </dsp:sp>
    <dsp:sp modelId="{5DAB3185-F57E-4FF0-9B25-511E6ED72102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16865256"/>
            <a:gd name="adj4" fmla="val 15198729"/>
            <a:gd name="adj5" fmla="val 6068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A02FA-AD2C-467F-BF10-2C2296D2085D}">
      <dsp:nvSpPr>
        <dsp:cNvPr id="0" name=""/>
        <dsp:cNvSpPr/>
      </dsp:nvSpPr>
      <dsp:spPr>
        <a:xfrm>
          <a:off x="2073830" y="44104"/>
          <a:ext cx="2117035" cy="2117035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smtClean="0"/>
            <a:t>Produit</a:t>
          </a:r>
          <a:endParaRPr lang="fr-FR" sz="2400" kern="1200" dirty="0"/>
        </a:p>
      </dsp:txBody>
      <dsp:txXfrm>
        <a:off x="2356101" y="414586"/>
        <a:ext cx="1552492" cy="952665"/>
      </dsp:txXfrm>
    </dsp:sp>
    <dsp:sp modelId="{0BEFED7B-A657-40B4-BE2A-0D4000E1B53E}">
      <dsp:nvSpPr>
        <dsp:cNvPr id="0" name=""/>
        <dsp:cNvSpPr/>
      </dsp:nvSpPr>
      <dsp:spPr>
        <a:xfrm>
          <a:off x="2837727" y="1367251"/>
          <a:ext cx="2117035" cy="2117035"/>
        </a:xfrm>
        <a:prstGeom prst="ellipse">
          <a:avLst/>
        </a:prstGeom>
        <a:solidFill>
          <a:schemeClr val="accent5">
            <a:alpha val="50000"/>
            <a:hueOff val="-4966938"/>
            <a:satOff val="19906"/>
            <a:lumOff val="431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smtClean="0"/>
            <a:t>Matériaux</a:t>
          </a:r>
          <a:endParaRPr lang="fr-FR" sz="2400" kern="1200" dirty="0"/>
        </a:p>
      </dsp:txBody>
      <dsp:txXfrm>
        <a:off x="3485187" y="1914152"/>
        <a:ext cx="1270221" cy="1164369"/>
      </dsp:txXfrm>
    </dsp:sp>
    <dsp:sp modelId="{14DD6413-120F-4322-8992-1309304F82F5}">
      <dsp:nvSpPr>
        <dsp:cNvPr id="0" name=""/>
        <dsp:cNvSpPr/>
      </dsp:nvSpPr>
      <dsp:spPr>
        <a:xfrm>
          <a:off x="1309933" y="1367251"/>
          <a:ext cx="2117035" cy="2117035"/>
        </a:xfrm>
        <a:prstGeom prst="ellipse">
          <a:avLst/>
        </a:prstGeom>
        <a:solidFill>
          <a:schemeClr val="accent5">
            <a:alpha val="50000"/>
            <a:hueOff val="-9933876"/>
            <a:satOff val="39811"/>
            <a:lumOff val="862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smtClean="0"/>
            <a:t>Procédés</a:t>
          </a:r>
          <a:endParaRPr lang="fr-FR" sz="2400" kern="1200" dirty="0"/>
        </a:p>
      </dsp:txBody>
      <dsp:txXfrm>
        <a:off x="1509287" y="1914152"/>
        <a:ext cx="1270221" cy="11643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pPr/>
              <a:t>12/09/2013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image" Target="../media/image5.jpeg"/><Relationship Id="rId5" Type="http://schemas.openxmlformats.org/officeDocument/2006/relationships/diagramColors" Target="../diagrams/colors1.xml"/><Relationship Id="rId10" Type="http://schemas.openxmlformats.org/officeDocument/2006/relationships/image" Target="../media/image4.jpe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Connecteur droit avec flèche 53"/>
          <p:cNvCxnSpPr>
            <a:stCxn id="9" idx="3"/>
            <a:endCxn id="18" idx="1"/>
          </p:cNvCxnSpPr>
          <p:nvPr/>
        </p:nvCxnSpPr>
        <p:spPr>
          <a:xfrm>
            <a:off x="-1294740" y="1219984"/>
            <a:ext cx="1939458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5" name="Connecteur droit avec flèche 54"/>
          <p:cNvCxnSpPr>
            <a:stCxn id="10" idx="3"/>
            <a:endCxn id="20" idx="1"/>
          </p:cNvCxnSpPr>
          <p:nvPr/>
        </p:nvCxnSpPr>
        <p:spPr>
          <a:xfrm>
            <a:off x="-325011" y="2402856"/>
            <a:ext cx="4108462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7" name="Connecteur droit avec flèche 56"/>
          <p:cNvCxnSpPr>
            <a:stCxn id="14" idx="1"/>
            <a:endCxn id="28" idx="3"/>
          </p:cNvCxnSpPr>
          <p:nvPr/>
        </p:nvCxnSpPr>
        <p:spPr>
          <a:xfrm flipH="1">
            <a:off x="8320869" y="1219984"/>
            <a:ext cx="186775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8" name="Connecteur droit avec flèche 57"/>
          <p:cNvCxnSpPr>
            <a:stCxn id="13" idx="1"/>
            <a:endCxn id="23" idx="3"/>
          </p:cNvCxnSpPr>
          <p:nvPr/>
        </p:nvCxnSpPr>
        <p:spPr>
          <a:xfrm flipH="1">
            <a:off x="6880869" y="3136239"/>
            <a:ext cx="1543131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9" name="Connecteur droit avec flèche 58"/>
          <p:cNvCxnSpPr>
            <a:endCxn id="22" idx="1"/>
          </p:cNvCxnSpPr>
          <p:nvPr/>
        </p:nvCxnSpPr>
        <p:spPr>
          <a:xfrm>
            <a:off x="269440" y="4130329"/>
            <a:ext cx="3443237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0" name="Connecteur droit avec flèche 59"/>
          <p:cNvCxnSpPr>
            <a:endCxn id="21" idx="1"/>
          </p:cNvCxnSpPr>
          <p:nvPr/>
        </p:nvCxnSpPr>
        <p:spPr>
          <a:xfrm>
            <a:off x="269440" y="3136239"/>
            <a:ext cx="1715045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-1695653" y="0"/>
            <a:ext cx="1440000" cy="540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Besoin client</a:t>
            </a:r>
            <a:endParaRPr lang="fr-FR" sz="1200" dirty="0"/>
          </a:p>
        </p:txBody>
      </p:sp>
      <p:sp>
        <p:nvSpPr>
          <p:cNvPr id="8" name="Rectangle 7"/>
          <p:cNvSpPr/>
          <p:nvPr/>
        </p:nvSpPr>
        <p:spPr>
          <a:xfrm>
            <a:off x="8977205" y="0"/>
            <a:ext cx="1440000" cy="540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Système livré</a:t>
            </a:r>
            <a:endParaRPr lang="fr-FR" sz="1200" dirty="0"/>
          </a:p>
        </p:txBody>
      </p:sp>
      <p:sp>
        <p:nvSpPr>
          <p:cNvPr id="9" name="Rectangle 8"/>
          <p:cNvSpPr/>
          <p:nvPr/>
        </p:nvSpPr>
        <p:spPr>
          <a:xfrm>
            <a:off x="-2734740" y="949984"/>
            <a:ext cx="1440000" cy="540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Spécifications / Cahier des charges</a:t>
            </a:r>
            <a:endParaRPr lang="fr-FR" sz="1200" dirty="0"/>
          </a:p>
        </p:txBody>
      </p:sp>
      <p:sp>
        <p:nvSpPr>
          <p:cNvPr id="10" name="Rectangle 9"/>
          <p:cNvSpPr/>
          <p:nvPr/>
        </p:nvSpPr>
        <p:spPr>
          <a:xfrm>
            <a:off x="-1765011" y="2132856"/>
            <a:ext cx="1440000" cy="540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Choix de l’architecture globale du système</a:t>
            </a:r>
            <a:endParaRPr lang="fr-FR" sz="1200" dirty="0"/>
          </a:p>
        </p:txBody>
      </p:sp>
      <p:sp>
        <p:nvSpPr>
          <p:cNvPr id="11" name="Rectangle 10"/>
          <p:cNvSpPr/>
          <p:nvPr/>
        </p:nvSpPr>
        <p:spPr>
          <a:xfrm>
            <a:off x="-468560" y="3368035"/>
            <a:ext cx="1476000" cy="540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Choix de l’architecture détaillée du système</a:t>
            </a:r>
            <a:endParaRPr lang="fr-FR" sz="1200" dirty="0"/>
          </a:p>
        </p:txBody>
      </p:sp>
      <p:sp>
        <p:nvSpPr>
          <p:cNvPr id="13" name="Rectangle 12"/>
          <p:cNvSpPr/>
          <p:nvPr/>
        </p:nvSpPr>
        <p:spPr>
          <a:xfrm>
            <a:off x="8424000" y="2866239"/>
            <a:ext cx="1440000" cy="540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Sous-systèmes réalisés</a:t>
            </a:r>
            <a:endParaRPr lang="fr-FR" sz="1200" dirty="0"/>
          </a:p>
        </p:txBody>
      </p:sp>
      <p:sp>
        <p:nvSpPr>
          <p:cNvPr id="14" name="Rectangle 13"/>
          <p:cNvSpPr/>
          <p:nvPr/>
        </p:nvSpPr>
        <p:spPr>
          <a:xfrm>
            <a:off x="10188624" y="949984"/>
            <a:ext cx="1440000" cy="540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Système réalisé</a:t>
            </a:r>
            <a:endParaRPr lang="fr-FR" sz="1200" dirty="0"/>
          </a:p>
        </p:txBody>
      </p:sp>
      <p:sp>
        <p:nvSpPr>
          <p:cNvPr id="18" name="Rectangle 17"/>
          <p:cNvSpPr/>
          <p:nvPr/>
        </p:nvSpPr>
        <p:spPr>
          <a:xfrm>
            <a:off x="644718" y="949984"/>
            <a:ext cx="1440000" cy="540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Performances attendues du système</a:t>
            </a:r>
            <a:endParaRPr lang="fr-FR" sz="1200" dirty="0"/>
          </a:p>
        </p:txBody>
      </p:sp>
      <p:sp>
        <p:nvSpPr>
          <p:cNvPr id="20" name="Rectangle 19"/>
          <p:cNvSpPr/>
          <p:nvPr/>
        </p:nvSpPr>
        <p:spPr>
          <a:xfrm>
            <a:off x="3783451" y="2132856"/>
            <a:ext cx="1440000" cy="540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Performances simulées du système</a:t>
            </a:r>
            <a:endParaRPr lang="fr-FR" sz="1200" dirty="0"/>
          </a:p>
        </p:txBody>
      </p:sp>
      <p:sp>
        <p:nvSpPr>
          <p:cNvPr id="21" name="Rectangle 20"/>
          <p:cNvSpPr/>
          <p:nvPr/>
        </p:nvSpPr>
        <p:spPr>
          <a:xfrm>
            <a:off x="1984485" y="2866239"/>
            <a:ext cx="1440000" cy="540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Performances attendues des sous-systèmes</a:t>
            </a:r>
            <a:endParaRPr lang="fr-FR" sz="1200" dirty="0"/>
          </a:p>
        </p:txBody>
      </p:sp>
      <p:sp>
        <p:nvSpPr>
          <p:cNvPr id="22" name="Rectangle 21"/>
          <p:cNvSpPr/>
          <p:nvPr/>
        </p:nvSpPr>
        <p:spPr>
          <a:xfrm>
            <a:off x="3712677" y="3860329"/>
            <a:ext cx="1440000" cy="540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Performances mesurées des sous-systèmes</a:t>
            </a:r>
            <a:endParaRPr lang="fr-FR" sz="1200" dirty="0"/>
          </a:p>
        </p:txBody>
      </p:sp>
      <p:sp>
        <p:nvSpPr>
          <p:cNvPr id="23" name="Rectangle 22"/>
          <p:cNvSpPr/>
          <p:nvPr/>
        </p:nvSpPr>
        <p:spPr>
          <a:xfrm>
            <a:off x="5440869" y="2866239"/>
            <a:ext cx="1440000" cy="540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Performances simulées des sous-systèmes</a:t>
            </a:r>
            <a:endParaRPr lang="fr-FR" sz="1200" dirty="0"/>
          </a:p>
        </p:txBody>
      </p:sp>
      <p:sp>
        <p:nvSpPr>
          <p:cNvPr id="24" name="Flèche droite 23"/>
          <p:cNvSpPr/>
          <p:nvPr/>
        </p:nvSpPr>
        <p:spPr>
          <a:xfrm rot="2700000">
            <a:off x="-1915151" y="2442430"/>
            <a:ext cx="5796062" cy="86409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b="1" i="1" dirty="0" smtClean="0"/>
              <a:t>Conception</a:t>
            </a:r>
            <a:endParaRPr lang="fr-FR" sz="1400" b="1" i="1" dirty="0"/>
          </a:p>
        </p:txBody>
      </p:sp>
      <p:sp>
        <p:nvSpPr>
          <p:cNvPr id="25" name="Flèche droite 24"/>
          <p:cNvSpPr/>
          <p:nvPr/>
        </p:nvSpPr>
        <p:spPr>
          <a:xfrm>
            <a:off x="3145559" y="4400329"/>
            <a:ext cx="2671700" cy="86409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b="1" i="1" dirty="0" smtClean="0"/>
              <a:t>Réalisation</a:t>
            </a:r>
            <a:endParaRPr lang="fr-FR" sz="1400" b="1" i="1" dirty="0"/>
          </a:p>
        </p:txBody>
      </p:sp>
      <p:sp>
        <p:nvSpPr>
          <p:cNvPr id="27" name="Flèche droite 26"/>
          <p:cNvSpPr/>
          <p:nvPr/>
        </p:nvSpPr>
        <p:spPr>
          <a:xfrm rot="18900000">
            <a:off x="5164505" y="2350430"/>
            <a:ext cx="5796000" cy="86409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b="1" i="1" dirty="0" smtClean="0"/>
              <a:t>Intégration</a:t>
            </a:r>
            <a:endParaRPr lang="fr-FR" sz="1400" b="1" i="1" dirty="0"/>
          </a:p>
        </p:txBody>
      </p:sp>
      <p:sp>
        <p:nvSpPr>
          <p:cNvPr id="28" name="Rectangle 27"/>
          <p:cNvSpPr/>
          <p:nvPr/>
        </p:nvSpPr>
        <p:spPr>
          <a:xfrm>
            <a:off x="6880869" y="949984"/>
            <a:ext cx="1440000" cy="540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Performances mesurées du système</a:t>
            </a:r>
            <a:endParaRPr lang="fr-FR" sz="1200" dirty="0"/>
          </a:p>
        </p:txBody>
      </p:sp>
      <p:cxnSp>
        <p:nvCxnSpPr>
          <p:cNvPr id="30" name="Connecteur droit avec flèche 29"/>
          <p:cNvCxnSpPr>
            <a:stCxn id="7" idx="3"/>
            <a:endCxn id="8" idx="1"/>
          </p:cNvCxnSpPr>
          <p:nvPr/>
        </p:nvCxnSpPr>
        <p:spPr>
          <a:xfrm>
            <a:off x="-255653" y="270000"/>
            <a:ext cx="9232858" cy="0"/>
          </a:xfrm>
          <a:prstGeom prst="straightConnector1">
            <a:avLst/>
          </a:prstGeom>
          <a:ln w="47625" cmpd="sng">
            <a:headEnd type="stealth" w="med" len="lg"/>
            <a:tailEnd type="stealth" w="med" len="lg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>
            <a:stCxn id="18" idx="3"/>
            <a:endCxn id="28" idx="1"/>
          </p:cNvCxnSpPr>
          <p:nvPr/>
        </p:nvCxnSpPr>
        <p:spPr>
          <a:xfrm>
            <a:off x="2084718" y="1219984"/>
            <a:ext cx="4796151" cy="0"/>
          </a:xfrm>
          <a:prstGeom prst="straightConnector1">
            <a:avLst/>
          </a:prstGeom>
          <a:ln w="28575">
            <a:headEnd type="stealth" w="med" len="lg"/>
            <a:tailEnd type="stealth" w="med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Connecteur droit avec flèche 34"/>
          <p:cNvCxnSpPr/>
          <p:nvPr/>
        </p:nvCxnSpPr>
        <p:spPr>
          <a:xfrm>
            <a:off x="2084718" y="1489984"/>
            <a:ext cx="1698733" cy="642872"/>
          </a:xfrm>
          <a:prstGeom prst="straightConnector1">
            <a:avLst/>
          </a:prstGeom>
          <a:ln w="28575">
            <a:headEnd type="stealth" w="med" len="lg"/>
            <a:tailEnd type="stealth" w="med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Connecteur droit avec flèche 37"/>
          <p:cNvCxnSpPr/>
          <p:nvPr/>
        </p:nvCxnSpPr>
        <p:spPr>
          <a:xfrm flipV="1">
            <a:off x="5223451" y="1489984"/>
            <a:ext cx="1657418" cy="642872"/>
          </a:xfrm>
          <a:prstGeom prst="straightConnector1">
            <a:avLst/>
          </a:prstGeom>
          <a:ln w="28575">
            <a:headEnd type="stealth" w="med" len="lg"/>
            <a:tailEnd type="stealth" w="med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1" name="Connecteur droit avec flèche 40"/>
          <p:cNvCxnSpPr/>
          <p:nvPr/>
        </p:nvCxnSpPr>
        <p:spPr>
          <a:xfrm flipV="1">
            <a:off x="5152677" y="3406239"/>
            <a:ext cx="288192" cy="454090"/>
          </a:xfrm>
          <a:prstGeom prst="straightConnector1">
            <a:avLst/>
          </a:prstGeom>
          <a:ln w="28575">
            <a:headEnd type="stealth" w="med" len="lg"/>
            <a:tailEnd type="stealth" w="med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5" name="Connecteur droit avec flèche 44"/>
          <p:cNvCxnSpPr/>
          <p:nvPr/>
        </p:nvCxnSpPr>
        <p:spPr>
          <a:xfrm flipH="1" flipV="1">
            <a:off x="3424485" y="3406241"/>
            <a:ext cx="288192" cy="454088"/>
          </a:xfrm>
          <a:prstGeom prst="straightConnector1">
            <a:avLst/>
          </a:prstGeom>
          <a:ln w="28575">
            <a:headEnd type="stealth" w="med" len="lg"/>
            <a:tailEnd type="stealth" w="med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>
            <a:stCxn id="23" idx="1"/>
            <a:endCxn id="21" idx="3"/>
          </p:cNvCxnSpPr>
          <p:nvPr/>
        </p:nvCxnSpPr>
        <p:spPr>
          <a:xfrm flipH="1">
            <a:off x="3424485" y="3136239"/>
            <a:ext cx="2016384" cy="0"/>
          </a:xfrm>
          <a:prstGeom prst="straightConnector1">
            <a:avLst/>
          </a:prstGeom>
          <a:ln w="28575">
            <a:headEnd type="stealth" w="med" len="lg"/>
            <a:tailEnd type="stealth" w="med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>
            <a:endCxn id="9" idx="0"/>
          </p:cNvCxnSpPr>
          <p:nvPr/>
        </p:nvCxnSpPr>
        <p:spPr>
          <a:xfrm>
            <a:off x="-2014740" y="270000"/>
            <a:ext cx="0" cy="67998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endCxn id="8" idx="3"/>
          </p:cNvCxnSpPr>
          <p:nvPr/>
        </p:nvCxnSpPr>
        <p:spPr>
          <a:xfrm flipH="1">
            <a:off x="10417205" y="270000"/>
            <a:ext cx="491419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3" name="Connecteur droit avec flèche 62"/>
          <p:cNvCxnSpPr>
            <a:stCxn id="7" idx="1"/>
          </p:cNvCxnSpPr>
          <p:nvPr/>
        </p:nvCxnSpPr>
        <p:spPr>
          <a:xfrm flipH="1">
            <a:off x="-2014740" y="270000"/>
            <a:ext cx="319087" cy="0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4" name="Connecteur droit avec flèche 73"/>
          <p:cNvCxnSpPr>
            <a:endCxn id="11" idx="0"/>
          </p:cNvCxnSpPr>
          <p:nvPr/>
        </p:nvCxnSpPr>
        <p:spPr>
          <a:xfrm>
            <a:off x="269440" y="3136239"/>
            <a:ext cx="0" cy="231796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9" name="Connecteur droit avec flèche 78"/>
          <p:cNvCxnSpPr>
            <a:stCxn id="11" idx="2"/>
          </p:cNvCxnSpPr>
          <p:nvPr/>
        </p:nvCxnSpPr>
        <p:spPr>
          <a:xfrm>
            <a:off x="269440" y="3908035"/>
            <a:ext cx="0" cy="222294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2" name="Connecteur droit avec flèche 91"/>
          <p:cNvCxnSpPr>
            <a:stCxn id="14" idx="0"/>
          </p:cNvCxnSpPr>
          <p:nvPr/>
        </p:nvCxnSpPr>
        <p:spPr>
          <a:xfrm flipV="1">
            <a:off x="10908624" y="270000"/>
            <a:ext cx="0" cy="679984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à coins arrondis 2"/>
          <p:cNvSpPr/>
          <p:nvPr/>
        </p:nvSpPr>
        <p:spPr>
          <a:xfrm>
            <a:off x="-1370667" y="3120620"/>
            <a:ext cx="12666406" cy="1729778"/>
          </a:xfrm>
          <a:prstGeom prst="roundRect">
            <a:avLst/>
          </a:prstGeom>
          <a:solidFill>
            <a:sysClr val="window" lastClr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1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Chaîne d’énergie</a:t>
            </a:r>
          </a:p>
        </p:txBody>
      </p:sp>
      <p:grpSp>
        <p:nvGrpSpPr>
          <p:cNvPr id="2" name="Groupe 132"/>
          <p:cNvGrpSpPr/>
          <p:nvPr/>
        </p:nvGrpSpPr>
        <p:grpSpPr>
          <a:xfrm>
            <a:off x="-1910578" y="3415083"/>
            <a:ext cx="13014056" cy="576000"/>
            <a:chOff x="-1910578" y="3415083"/>
            <a:chExt cx="13014056" cy="576000"/>
          </a:xfrm>
        </p:grpSpPr>
        <p:sp>
          <p:nvSpPr>
            <p:cNvPr id="8" name="Rectangle 7"/>
            <p:cNvSpPr/>
            <p:nvPr/>
          </p:nvSpPr>
          <p:spPr>
            <a:xfrm>
              <a:off x="981835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462554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fr-FR" sz="1100" kern="0" dirty="0">
                <a:solidFill>
                  <a:prstClr val="black"/>
                </a:solidFill>
                <a:latin typeface="Calibri"/>
              </a:endParaRPr>
            </a:p>
          </p:txBody>
        </p:sp>
        <p:cxnSp>
          <p:nvCxnSpPr>
            <p:cNvPr id="22" name="Connecteur droit 21"/>
            <p:cNvCxnSpPr>
              <a:endCxn id="8" idx="1"/>
            </p:cNvCxnSpPr>
            <p:nvPr/>
          </p:nvCxnSpPr>
          <p:spPr>
            <a:xfrm>
              <a:off x="261595" y="3700296"/>
              <a:ext cx="720240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23" name="Connecteur droit 22"/>
            <p:cNvCxnSpPr>
              <a:endCxn id="108" idx="1"/>
            </p:cNvCxnSpPr>
            <p:nvPr/>
          </p:nvCxnSpPr>
          <p:spPr>
            <a:xfrm flipV="1">
              <a:off x="4556766" y="3703083"/>
              <a:ext cx="765922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24" name="Connecteur droit 23"/>
            <p:cNvCxnSpPr>
              <a:endCxn id="11" idx="1"/>
            </p:cNvCxnSpPr>
            <p:nvPr/>
          </p:nvCxnSpPr>
          <p:spPr>
            <a:xfrm>
              <a:off x="6762688" y="3700296"/>
              <a:ext cx="699866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sp>
          <p:nvSpPr>
            <p:cNvPr id="94" name="Rectangle 93"/>
            <p:cNvSpPr/>
            <p:nvPr/>
          </p:nvSpPr>
          <p:spPr>
            <a:xfrm>
              <a:off x="-1178405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200" kern="0" dirty="0" smtClean="0">
                  <a:solidFill>
                    <a:prstClr val="black"/>
                  </a:solidFill>
                  <a:latin typeface="Calibri"/>
                </a:rPr>
                <a:t>STOCKER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3116766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03" name="Connecteur droit 102"/>
            <p:cNvCxnSpPr>
              <a:endCxn id="102" idx="1"/>
            </p:cNvCxnSpPr>
            <p:nvPr/>
          </p:nvCxnSpPr>
          <p:spPr>
            <a:xfrm flipV="1">
              <a:off x="2421835" y="3703083"/>
              <a:ext cx="694931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sp>
          <p:nvSpPr>
            <p:cNvPr id="108" name="Rectangle 107"/>
            <p:cNvSpPr/>
            <p:nvPr/>
          </p:nvSpPr>
          <p:spPr>
            <a:xfrm>
              <a:off x="5322688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663478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119" name="Connecteur droit 118"/>
            <p:cNvCxnSpPr>
              <a:endCxn id="118" idx="1"/>
            </p:cNvCxnSpPr>
            <p:nvPr/>
          </p:nvCxnSpPr>
          <p:spPr>
            <a:xfrm>
              <a:off x="8902554" y="3700296"/>
              <a:ext cx="760924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179" name="Connecteur droit 178"/>
            <p:cNvCxnSpPr/>
            <p:nvPr/>
          </p:nvCxnSpPr>
          <p:spPr>
            <a:xfrm>
              <a:off x="-1910578" y="3697509"/>
              <a:ext cx="720240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9" name="Groupe 124"/>
          <p:cNvGrpSpPr/>
          <p:nvPr/>
        </p:nvGrpSpPr>
        <p:grpSpPr>
          <a:xfrm>
            <a:off x="463753" y="116632"/>
            <a:ext cx="8947498" cy="2315601"/>
            <a:chOff x="-105086" y="-182746"/>
            <a:chExt cx="8947498" cy="2315601"/>
          </a:xfrm>
        </p:grpSpPr>
        <p:sp>
          <p:nvSpPr>
            <p:cNvPr id="4" name="Rectangle à coins arrondis 3"/>
            <p:cNvSpPr/>
            <p:nvPr/>
          </p:nvSpPr>
          <p:spPr>
            <a:xfrm>
              <a:off x="-105086" y="-182746"/>
              <a:ext cx="8564537" cy="2315601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/>
              </a:solidFill>
              <a:prstDash val="solid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1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Chaîne d’information</a:t>
              </a:r>
            </a:p>
          </p:txBody>
        </p:sp>
        <p:grpSp>
          <p:nvGrpSpPr>
            <p:cNvPr id="10" name="Groupe 123"/>
            <p:cNvGrpSpPr/>
            <p:nvPr/>
          </p:nvGrpSpPr>
          <p:grpSpPr>
            <a:xfrm>
              <a:off x="135397" y="552192"/>
              <a:ext cx="8707015" cy="1390312"/>
              <a:chOff x="251520" y="552192"/>
              <a:chExt cx="8707015" cy="1390312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51520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546691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TRAITER </a:t>
                </a:r>
                <a:r>
                  <a:rPr lang="fr-FR" sz="1000" kern="0" dirty="0" smtClean="0">
                    <a:solidFill>
                      <a:prstClr val="black"/>
                    </a:solidFill>
                    <a:latin typeface="Calibri"/>
                  </a:rPr>
                  <a:t>MEMORISER</a:t>
                </a:r>
                <a:endParaRPr lang="fr-FR" sz="800" kern="0" dirty="0" smtClean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6752613" y="1366504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14" name="Connecteur droit avec flèche 13"/>
              <p:cNvCxnSpPr>
                <a:stCxn id="5" idx="3"/>
                <a:endCxn id="51" idx="1"/>
              </p:cNvCxnSpPr>
              <p:nvPr/>
            </p:nvCxnSpPr>
            <p:spPr>
              <a:xfrm>
                <a:off x="1691520" y="840192"/>
                <a:ext cx="72024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5" name="Connecteur droit avec flèche 14"/>
              <p:cNvCxnSpPr/>
              <p:nvPr/>
            </p:nvCxnSpPr>
            <p:spPr>
              <a:xfrm>
                <a:off x="5986691" y="692696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sp>
            <p:nvSpPr>
              <p:cNvPr id="51" name="Rectangle 50"/>
              <p:cNvSpPr/>
              <p:nvPr/>
            </p:nvSpPr>
            <p:spPr>
              <a:xfrm>
                <a:off x="2411760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CODER</a:t>
                </a:r>
              </a:p>
            </p:txBody>
          </p:sp>
          <p:cxnSp>
            <p:nvCxnSpPr>
              <p:cNvPr id="54" name="Connecteur droit avec flèche 53"/>
              <p:cNvCxnSpPr>
                <a:stCxn id="51" idx="3"/>
                <a:endCxn id="6" idx="1"/>
              </p:cNvCxnSpPr>
              <p:nvPr/>
            </p:nvCxnSpPr>
            <p:spPr>
              <a:xfrm>
                <a:off x="3851760" y="840192"/>
                <a:ext cx="69493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sp>
            <p:nvSpPr>
              <p:cNvPr id="63" name="Rectangle 62"/>
              <p:cNvSpPr/>
              <p:nvPr/>
            </p:nvSpPr>
            <p:spPr>
              <a:xfrm>
                <a:off x="6752613" y="559526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fr-FR" sz="1000" kern="0" dirty="0" smtClean="0">
                    <a:solidFill>
                      <a:prstClr val="black"/>
                    </a:solidFill>
                    <a:latin typeface="Calibri"/>
                  </a:rPr>
                  <a:t>RESTITUER</a:t>
                </a:r>
              </a:p>
            </p:txBody>
          </p:sp>
          <p:cxnSp>
            <p:nvCxnSpPr>
              <p:cNvPr id="77" name="Connecteur droit avec flèche 76"/>
              <p:cNvCxnSpPr>
                <a:endCxn id="7" idx="1"/>
              </p:cNvCxnSpPr>
              <p:nvPr/>
            </p:nvCxnSpPr>
            <p:spPr>
              <a:xfrm>
                <a:off x="6369652" y="1654504"/>
                <a:ext cx="38296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84" name="Connecteur droit avec flèche 83"/>
              <p:cNvCxnSpPr/>
              <p:nvPr/>
            </p:nvCxnSpPr>
            <p:spPr>
              <a:xfrm flipH="1" flipV="1">
                <a:off x="6369652" y="980728"/>
                <a:ext cx="1" cy="67377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Connecteur droit avec flèche 86"/>
              <p:cNvCxnSpPr/>
              <p:nvPr/>
            </p:nvCxnSpPr>
            <p:spPr>
              <a:xfrm flipH="1">
                <a:off x="5986692" y="980728"/>
                <a:ext cx="38296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34" name="Connecteur droit avec flèche 133"/>
              <p:cNvCxnSpPr/>
              <p:nvPr/>
            </p:nvCxnSpPr>
            <p:spPr>
              <a:xfrm>
                <a:off x="8192613" y="847526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37" name="Connecteur droit avec flèche 136"/>
              <p:cNvCxnSpPr>
                <a:stCxn id="7" idx="3"/>
              </p:cNvCxnSpPr>
              <p:nvPr/>
            </p:nvCxnSpPr>
            <p:spPr>
              <a:xfrm>
                <a:off x="8192613" y="1654504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headEnd type="arrow"/>
                <a:tailEnd type="arrow"/>
              </a:ln>
              <a:effectLst/>
            </p:spPr>
          </p:cxnSp>
        </p:grpSp>
      </p:grpSp>
      <p:sp>
        <p:nvSpPr>
          <p:cNvPr id="139" name="ZoneTexte 138"/>
          <p:cNvSpPr txBox="1"/>
          <p:nvPr/>
        </p:nvSpPr>
        <p:spPr>
          <a:xfrm>
            <a:off x="9411251" y="916071"/>
            <a:ext cx="188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Informations destinées  l’utilisateur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40" name="ZoneTexte 139"/>
          <p:cNvSpPr txBox="1"/>
          <p:nvPr/>
        </p:nvSpPr>
        <p:spPr>
          <a:xfrm>
            <a:off x="9411251" y="1723049"/>
            <a:ext cx="188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Informations issues et venant de l’extérieur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41" name="ZoneTexte 140"/>
          <p:cNvSpPr txBox="1"/>
          <p:nvPr/>
        </p:nvSpPr>
        <p:spPr>
          <a:xfrm>
            <a:off x="-1178405" y="764704"/>
            <a:ext cx="1370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Consignes de l’utilisateur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cxnSp>
        <p:nvCxnSpPr>
          <p:cNvPr id="143" name="Connecteur droit avec flèche 142"/>
          <p:cNvCxnSpPr>
            <a:stCxn id="141" idx="3"/>
          </p:cNvCxnSpPr>
          <p:nvPr/>
        </p:nvCxnSpPr>
        <p:spPr>
          <a:xfrm>
            <a:off x="192262" y="995537"/>
            <a:ext cx="511974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47" name="Connecteur droit 146"/>
          <p:cNvCxnSpPr/>
          <p:nvPr/>
        </p:nvCxnSpPr>
        <p:spPr>
          <a:xfrm>
            <a:off x="192262" y="1277319"/>
            <a:ext cx="518476" cy="1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48" name="Connecteur droit 147"/>
          <p:cNvCxnSpPr/>
          <p:nvPr/>
        </p:nvCxnSpPr>
        <p:spPr>
          <a:xfrm flipV="1">
            <a:off x="192262" y="1277319"/>
            <a:ext cx="0" cy="1500821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54" name="Connecteur droit 153"/>
          <p:cNvCxnSpPr/>
          <p:nvPr/>
        </p:nvCxnSpPr>
        <p:spPr>
          <a:xfrm>
            <a:off x="192262" y="2778140"/>
            <a:ext cx="2924504" cy="0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57" name="Connecteur droit 156"/>
          <p:cNvCxnSpPr/>
          <p:nvPr/>
        </p:nvCxnSpPr>
        <p:spPr>
          <a:xfrm flipV="1">
            <a:off x="3116766" y="2778141"/>
            <a:ext cx="0" cy="342479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62" name="Connecteur droit avec flèche 161"/>
          <p:cNvCxnSpPr/>
          <p:nvPr/>
        </p:nvCxnSpPr>
        <p:spPr>
          <a:xfrm flipV="1">
            <a:off x="7925329" y="2274918"/>
            <a:ext cx="1" cy="503224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65" name="Connecteur droit avec flèche 164"/>
          <p:cNvCxnSpPr>
            <a:endCxn id="102" idx="0"/>
          </p:cNvCxnSpPr>
          <p:nvPr/>
        </p:nvCxnSpPr>
        <p:spPr>
          <a:xfrm>
            <a:off x="3836766" y="2778141"/>
            <a:ext cx="0" cy="636942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68" name="Connecteur droit avec flèche 167"/>
          <p:cNvCxnSpPr/>
          <p:nvPr/>
        </p:nvCxnSpPr>
        <p:spPr>
          <a:xfrm flipV="1">
            <a:off x="3836766" y="2778140"/>
            <a:ext cx="4088563" cy="2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72" name="ZoneTexte 171"/>
          <p:cNvSpPr txBox="1"/>
          <p:nvPr/>
        </p:nvSpPr>
        <p:spPr>
          <a:xfrm>
            <a:off x="738902" y="543821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Capteur / IHM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3" name="ZoneTexte 172"/>
          <p:cNvSpPr txBox="1"/>
          <p:nvPr/>
        </p:nvSpPr>
        <p:spPr>
          <a:xfrm>
            <a:off x="2899142" y="543821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Capteur / CAN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4" name="ZoneTexte 173"/>
          <p:cNvSpPr txBox="1"/>
          <p:nvPr/>
        </p:nvSpPr>
        <p:spPr>
          <a:xfrm>
            <a:off x="4962537" y="543821"/>
            <a:ext cx="1564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Unité de commande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5" name="ZoneTexte 174"/>
          <p:cNvSpPr txBox="1"/>
          <p:nvPr/>
        </p:nvSpPr>
        <p:spPr>
          <a:xfrm>
            <a:off x="7143151" y="543821"/>
            <a:ext cx="1564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IHM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6" name="ZoneTexte 175"/>
          <p:cNvSpPr txBox="1"/>
          <p:nvPr/>
        </p:nvSpPr>
        <p:spPr>
          <a:xfrm>
            <a:off x="7013848" y="1434250"/>
            <a:ext cx="2000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Interface de communication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5502578" y="2453365"/>
            <a:ext cx="7569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600" b="1" i="1" dirty="0" smtClean="0">
                <a:solidFill>
                  <a:schemeClr val="tx2"/>
                </a:solidFill>
              </a:rPr>
              <a:t>Ordres</a:t>
            </a:r>
            <a:endParaRPr lang="fr-FR" sz="1600" b="1" i="1" dirty="0">
              <a:solidFill>
                <a:schemeClr val="tx2"/>
              </a:solidFill>
            </a:endParaRPr>
          </a:p>
        </p:txBody>
      </p:sp>
      <p:sp>
        <p:nvSpPr>
          <p:cNvPr id="178" name="Rectangle 177"/>
          <p:cNvSpPr/>
          <p:nvPr/>
        </p:nvSpPr>
        <p:spPr>
          <a:xfrm>
            <a:off x="192262" y="2453492"/>
            <a:ext cx="29245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600" b="1" i="1" dirty="0" smtClean="0">
                <a:solidFill>
                  <a:schemeClr val="tx2"/>
                </a:solidFill>
              </a:rPr>
              <a:t>Grandeurs physiques à acquérir</a:t>
            </a:r>
            <a:endParaRPr lang="fr-FR" sz="1600" b="1" i="1" dirty="0">
              <a:solidFill>
                <a:schemeClr val="tx2"/>
              </a:solidFill>
            </a:endParaRPr>
          </a:p>
        </p:txBody>
      </p:sp>
      <p:sp>
        <p:nvSpPr>
          <p:cNvPr id="180" name="Rectangle 179"/>
          <p:cNvSpPr/>
          <p:nvPr/>
        </p:nvSpPr>
        <p:spPr>
          <a:xfrm>
            <a:off x="-2599593" y="3407241"/>
            <a:ext cx="1228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200" b="1" i="1" dirty="0" smtClean="0">
                <a:solidFill>
                  <a:schemeClr val="accent2"/>
                </a:solidFill>
              </a:rPr>
              <a:t>Energie d’entrée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1238286" y="3427477"/>
            <a:ext cx="13188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200" b="1" i="1" dirty="0" smtClean="0">
                <a:solidFill>
                  <a:schemeClr val="accent2"/>
                </a:solidFill>
              </a:rPr>
              <a:t>Energies de sortie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  <p:cxnSp>
        <p:nvCxnSpPr>
          <p:cNvPr id="182" name="Connecteur droit 181"/>
          <p:cNvCxnSpPr/>
          <p:nvPr/>
        </p:nvCxnSpPr>
        <p:spPr>
          <a:xfrm>
            <a:off x="11103478" y="3705870"/>
            <a:ext cx="760924" cy="2787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83" name="ZoneTexte 182"/>
          <p:cNvSpPr txBox="1"/>
          <p:nvPr/>
        </p:nvSpPr>
        <p:spPr>
          <a:xfrm>
            <a:off x="-117840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Unité de stockage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4" name="ZoneTexte 183"/>
          <p:cNvSpPr txBox="1"/>
          <p:nvPr/>
        </p:nvSpPr>
        <p:spPr>
          <a:xfrm>
            <a:off x="981835" y="3991083"/>
            <a:ext cx="144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Unité d’alimentation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5" name="ZoneTexte 184"/>
          <p:cNvSpPr txBox="1"/>
          <p:nvPr/>
        </p:nvSpPr>
        <p:spPr>
          <a:xfrm>
            <a:off x="314207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Pré actionneur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6" name="ZoneTexte 185"/>
          <p:cNvSpPr txBox="1"/>
          <p:nvPr/>
        </p:nvSpPr>
        <p:spPr>
          <a:xfrm>
            <a:off x="530231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Actionneur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7" name="ZoneTexte 186"/>
          <p:cNvSpPr txBox="1"/>
          <p:nvPr/>
        </p:nvSpPr>
        <p:spPr>
          <a:xfrm>
            <a:off x="746255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Transmetteur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8" name="ZoneTexte 187"/>
          <p:cNvSpPr txBox="1"/>
          <p:nvPr/>
        </p:nvSpPr>
        <p:spPr>
          <a:xfrm>
            <a:off x="962279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Effecteur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cxnSp>
        <p:nvCxnSpPr>
          <p:cNvPr id="191" name="Connecteur droit 190"/>
          <p:cNvCxnSpPr/>
          <p:nvPr/>
        </p:nvCxnSpPr>
        <p:spPr>
          <a:xfrm flipV="1">
            <a:off x="261595" y="5085184"/>
            <a:ext cx="694931" cy="2787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92" name="Connecteur droit avec flèche 191"/>
          <p:cNvCxnSpPr/>
          <p:nvPr/>
        </p:nvCxnSpPr>
        <p:spPr>
          <a:xfrm>
            <a:off x="261595" y="5373216"/>
            <a:ext cx="720240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sp>
        <p:nvSpPr>
          <p:cNvPr id="193" name="ZoneTexte 192"/>
          <p:cNvSpPr txBox="1"/>
          <p:nvPr/>
        </p:nvSpPr>
        <p:spPr>
          <a:xfrm>
            <a:off x="981835" y="5234716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Lien d’information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94" name="Rectangle 193"/>
          <p:cNvSpPr/>
          <p:nvPr/>
        </p:nvSpPr>
        <p:spPr>
          <a:xfrm>
            <a:off x="981835" y="4957717"/>
            <a:ext cx="1077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b="1" i="1" dirty="0" smtClean="0">
                <a:solidFill>
                  <a:schemeClr val="accent2"/>
                </a:solidFill>
              </a:rPr>
              <a:t>Lien d’énergie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017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3336159"/>
              </p:ext>
            </p:extLst>
          </p:nvPr>
        </p:nvGraphicFramePr>
        <p:xfrm>
          <a:off x="251520" y="1268759"/>
          <a:ext cx="5976664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152"/>
                <a:gridCol w="2952328"/>
                <a:gridCol w="720080"/>
                <a:gridCol w="936104"/>
              </a:tblGrid>
              <a:tr h="0"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Fonction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Critère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Niveau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Flexibilité</a:t>
                      </a:r>
                      <a:endParaRPr lang="fr-FR" sz="1200" dirty="0"/>
                    </a:p>
                  </a:txBody>
                  <a:tcPr/>
                </a:tc>
              </a:tr>
              <a:tr h="0">
                <a:tc rowSpan="4">
                  <a:txBody>
                    <a:bodyPr/>
                    <a:lstStyle/>
                    <a:p>
                      <a:r>
                        <a:rPr lang="fr-FR" sz="1200" dirty="0" smtClean="0"/>
                        <a:t>Gérer l’énergie</a:t>
                      </a:r>
                      <a:r>
                        <a:rPr lang="fr-FR" sz="1200" baseline="0" dirty="0" smtClean="0"/>
                        <a:t> de DEMETER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Durée d’éclairement</a:t>
                      </a:r>
                      <a:r>
                        <a:rPr lang="fr-FR" sz="1200" baseline="0" dirty="0" smtClean="0"/>
                        <a:t> des panneaux solaires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65 min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Maxi</a:t>
                      </a:r>
                      <a:endParaRPr lang="fr-FR" sz="1200" dirty="0"/>
                    </a:p>
                  </a:txBody>
                  <a:tcPr/>
                </a:tc>
              </a:tr>
              <a:tr h="0">
                <a:tc vMerge="1">
                  <a:txBody>
                    <a:bodyPr/>
                    <a:lstStyle/>
                    <a:p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Capacité du système de batteries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15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A.h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-</a:t>
                      </a:r>
                      <a:endParaRPr lang="fr-FR" sz="1200" dirty="0"/>
                    </a:p>
                  </a:txBody>
                  <a:tcPr/>
                </a:tc>
              </a:tr>
              <a:tr h="0">
                <a:tc vMerge="1">
                  <a:txBody>
                    <a:bodyPr/>
                    <a:lstStyle/>
                    <a:p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Nombre de circuits</a:t>
                      </a:r>
                      <a:r>
                        <a:rPr lang="fr-FR" sz="1200" baseline="0" dirty="0" smtClean="0"/>
                        <a:t> électriques à alimenter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44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Aucune</a:t>
                      </a:r>
                      <a:endParaRPr lang="fr-FR" sz="1200" dirty="0"/>
                    </a:p>
                  </a:txBody>
                  <a:tcPr/>
                </a:tc>
              </a:tr>
              <a:tr h="0">
                <a:tc vMerge="1">
                  <a:txBody>
                    <a:bodyPr/>
                    <a:lstStyle/>
                    <a:p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Intensité dans le circuit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0,6 A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Maxi</a:t>
                      </a:r>
                      <a:endParaRPr lang="fr-FR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5238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e 1"/>
          <p:cNvGraphicFramePr/>
          <p:nvPr>
            <p:extLst>
              <p:ext uri="{D42A27DB-BD31-4B8C-83A1-F6EECF244321}">
                <p14:modId xmlns:p14="http://schemas.microsoft.com/office/powerpoint/2010/main" val="3559224025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780928"/>
            <a:ext cx="1296144" cy="19750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80" b="34276"/>
          <a:stretch/>
        </p:blipFill>
        <p:spPr bwMode="auto">
          <a:xfrm>
            <a:off x="3203848" y="5157192"/>
            <a:ext cx="2466975" cy="104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908720"/>
            <a:ext cx="1872208" cy="15566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http://i1002.photobucket.com/albums/af147/ticoman58/beijing-airport1.jpg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13" b="43686"/>
          <a:stretch/>
        </p:blipFill>
        <p:spPr bwMode="auto">
          <a:xfrm>
            <a:off x="6733331" y="3768466"/>
            <a:ext cx="2246588" cy="124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mages.lesechos.sdv.fr/archives/2012/LesEchos/ECH21255022_2.jp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919609"/>
            <a:ext cx="2291724" cy="125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331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e 1"/>
          <p:cNvGraphicFramePr/>
          <p:nvPr>
            <p:extLst>
              <p:ext uri="{D42A27DB-BD31-4B8C-83A1-F6EECF244321}">
                <p14:modId xmlns:p14="http://schemas.microsoft.com/office/powerpoint/2010/main" val="1330947852"/>
              </p:ext>
            </p:extLst>
          </p:nvPr>
        </p:nvGraphicFramePr>
        <p:xfrm>
          <a:off x="1043608" y="1268760"/>
          <a:ext cx="6264696" cy="35283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1456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2000" y="536819"/>
            <a:ext cx="1440000" cy="648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SysML</a:t>
            </a:r>
            <a:endParaRPr lang="fr-FR" sz="1200" dirty="0"/>
          </a:p>
        </p:txBody>
      </p:sp>
      <p:sp>
        <p:nvSpPr>
          <p:cNvPr id="3" name="Rectangle 2"/>
          <p:cNvSpPr/>
          <p:nvPr/>
        </p:nvSpPr>
        <p:spPr>
          <a:xfrm>
            <a:off x="6732240" y="1964017"/>
            <a:ext cx="1440000" cy="648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structurel</a:t>
            </a:r>
            <a:endParaRPr lang="fr-FR" sz="1200" dirty="0"/>
          </a:p>
        </p:txBody>
      </p:sp>
      <p:sp>
        <p:nvSpPr>
          <p:cNvPr id="4" name="Rectangle 3"/>
          <p:cNvSpPr/>
          <p:nvPr/>
        </p:nvSpPr>
        <p:spPr>
          <a:xfrm>
            <a:off x="995682" y="1964017"/>
            <a:ext cx="1440000" cy="648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comportemental</a:t>
            </a:r>
            <a:endParaRPr lang="fr-FR" sz="1200" dirty="0"/>
          </a:p>
        </p:txBody>
      </p:sp>
      <p:sp>
        <p:nvSpPr>
          <p:cNvPr id="5" name="Rectangle 4"/>
          <p:cNvSpPr/>
          <p:nvPr/>
        </p:nvSpPr>
        <p:spPr>
          <a:xfrm>
            <a:off x="3852000" y="1964017"/>
            <a:ext cx="1440000" cy="64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d’exigence</a:t>
            </a:r>
            <a:endParaRPr lang="fr-FR" sz="1200" dirty="0"/>
          </a:p>
        </p:txBody>
      </p:sp>
      <p:sp>
        <p:nvSpPr>
          <p:cNvPr id="6" name="Rectangle 5"/>
          <p:cNvSpPr/>
          <p:nvPr/>
        </p:nvSpPr>
        <p:spPr>
          <a:xfrm>
            <a:off x="-1692696" y="3419026"/>
            <a:ext cx="1440000" cy="64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d’activité</a:t>
            </a:r>
            <a:endParaRPr lang="fr-FR" sz="1200" dirty="0"/>
          </a:p>
        </p:txBody>
      </p:sp>
      <p:sp>
        <p:nvSpPr>
          <p:cNvPr id="7" name="Rectangle 6"/>
          <p:cNvSpPr/>
          <p:nvPr/>
        </p:nvSpPr>
        <p:spPr>
          <a:xfrm>
            <a:off x="11493" y="3419026"/>
            <a:ext cx="1440000" cy="64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de séquence</a:t>
            </a:r>
            <a:endParaRPr lang="fr-FR" sz="1200" dirty="0"/>
          </a:p>
        </p:txBody>
      </p:sp>
      <p:sp>
        <p:nvSpPr>
          <p:cNvPr id="8" name="Rectangle 7"/>
          <p:cNvSpPr/>
          <p:nvPr/>
        </p:nvSpPr>
        <p:spPr>
          <a:xfrm>
            <a:off x="1715682" y="3419026"/>
            <a:ext cx="1440000" cy="64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d’états</a:t>
            </a:r>
          </a:p>
        </p:txBody>
      </p:sp>
      <p:sp>
        <p:nvSpPr>
          <p:cNvPr id="9" name="Rectangle 8"/>
          <p:cNvSpPr/>
          <p:nvPr/>
        </p:nvSpPr>
        <p:spPr>
          <a:xfrm>
            <a:off x="3419872" y="3419026"/>
            <a:ext cx="1440000" cy="64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de cas d’utilisation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148064" y="3418743"/>
            <a:ext cx="1440000" cy="64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de définition des blocs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732240" y="3418743"/>
            <a:ext cx="1440000" cy="64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de bloc interne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32240" y="4869160"/>
            <a:ext cx="1440000" cy="64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paramétrique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316416" y="3418743"/>
            <a:ext cx="1440000" cy="64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Diagramme de packages</a:t>
            </a:r>
          </a:p>
        </p:txBody>
      </p:sp>
      <p:cxnSp>
        <p:nvCxnSpPr>
          <p:cNvPr id="16" name="Connecteur droit 15"/>
          <p:cNvCxnSpPr>
            <a:stCxn id="6" idx="0"/>
          </p:cNvCxnSpPr>
          <p:nvPr/>
        </p:nvCxnSpPr>
        <p:spPr>
          <a:xfrm flipV="1">
            <a:off x="-972696" y="3068960"/>
            <a:ext cx="0" cy="350066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>
            <a:stCxn id="7" idx="0"/>
          </p:cNvCxnSpPr>
          <p:nvPr/>
        </p:nvCxnSpPr>
        <p:spPr>
          <a:xfrm flipV="1">
            <a:off x="731493" y="3068677"/>
            <a:ext cx="0" cy="350349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>
            <a:stCxn id="9" idx="0"/>
          </p:cNvCxnSpPr>
          <p:nvPr/>
        </p:nvCxnSpPr>
        <p:spPr>
          <a:xfrm flipV="1">
            <a:off x="4139872" y="3068960"/>
            <a:ext cx="0" cy="350066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>
            <a:stCxn id="8" idx="0"/>
          </p:cNvCxnSpPr>
          <p:nvPr/>
        </p:nvCxnSpPr>
        <p:spPr>
          <a:xfrm flipV="1">
            <a:off x="2435682" y="3068960"/>
            <a:ext cx="0" cy="350066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>
            <a:stCxn id="13" idx="0"/>
          </p:cNvCxnSpPr>
          <p:nvPr/>
        </p:nvCxnSpPr>
        <p:spPr>
          <a:xfrm flipV="1">
            <a:off x="9036416" y="3068677"/>
            <a:ext cx="0" cy="350066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/>
          <p:cNvCxnSpPr>
            <a:stCxn id="10" idx="0"/>
          </p:cNvCxnSpPr>
          <p:nvPr/>
        </p:nvCxnSpPr>
        <p:spPr>
          <a:xfrm flipV="1">
            <a:off x="5868064" y="3068677"/>
            <a:ext cx="0" cy="350066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>
            <a:stCxn id="11" idx="0"/>
            <a:endCxn id="3" idx="2"/>
          </p:cNvCxnSpPr>
          <p:nvPr/>
        </p:nvCxnSpPr>
        <p:spPr>
          <a:xfrm flipV="1">
            <a:off x="7452240" y="2612017"/>
            <a:ext cx="0" cy="806726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/>
          <p:cNvCxnSpPr/>
          <p:nvPr/>
        </p:nvCxnSpPr>
        <p:spPr>
          <a:xfrm>
            <a:off x="5868064" y="3084394"/>
            <a:ext cx="3166754" cy="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/>
          <p:cNvCxnSpPr/>
          <p:nvPr/>
        </p:nvCxnSpPr>
        <p:spPr>
          <a:xfrm>
            <a:off x="-972696" y="3068677"/>
            <a:ext cx="5112568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/>
          <p:cNvCxnSpPr>
            <a:stCxn id="12" idx="0"/>
            <a:endCxn id="11" idx="2"/>
          </p:cNvCxnSpPr>
          <p:nvPr/>
        </p:nvCxnSpPr>
        <p:spPr>
          <a:xfrm flipV="1">
            <a:off x="7452240" y="4066743"/>
            <a:ext cx="0" cy="802417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/>
          <p:cNvCxnSpPr>
            <a:endCxn id="4" idx="2"/>
          </p:cNvCxnSpPr>
          <p:nvPr/>
        </p:nvCxnSpPr>
        <p:spPr>
          <a:xfrm flipV="1">
            <a:off x="1715682" y="2612017"/>
            <a:ext cx="0" cy="456943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/>
          <p:cNvCxnSpPr>
            <a:stCxn id="5" idx="0"/>
            <a:endCxn id="2" idx="2"/>
          </p:cNvCxnSpPr>
          <p:nvPr/>
        </p:nvCxnSpPr>
        <p:spPr>
          <a:xfrm flipV="1">
            <a:off x="4572000" y="1184819"/>
            <a:ext cx="0" cy="77919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49"/>
          <p:cNvCxnSpPr>
            <a:stCxn id="4" idx="0"/>
          </p:cNvCxnSpPr>
          <p:nvPr/>
        </p:nvCxnSpPr>
        <p:spPr>
          <a:xfrm flipV="1">
            <a:off x="1715682" y="1574559"/>
            <a:ext cx="0" cy="38945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50"/>
          <p:cNvCxnSpPr/>
          <p:nvPr/>
        </p:nvCxnSpPr>
        <p:spPr>
          <a:xfrm>
            <a:off x="1715682" y="1574418"/>
            <a:ext cx="5736558" cy="14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57"/>
          <p:cNvCxnSpPr>
            <a:stCxn id="3" idx="0"/>
          </p:cNvCxnSpPr>
          <p:nvPr/>
        </p:nvCxnSpPr>
        <p:spPr>
          <a:xfrm flipH="1" flipV="1">
            <a:off x="7451441" y="1574418"/>
            <a:ext cx="799" cy="389599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60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èche vers le bas 1"/>
          <p:cNvSpPr/>
          <p:nvPr/>
        </p:nvSpPr>
        <p:spPr>
          <a:xfrm>
            <a:off x="9499890" y="4941168"/>
            <a:ext cx="405180" cy="819344"/>
          </a:xfrm>
          <a:prstGeom prst="downArrow">
            <a:avLst/>
          </a:prstGeom>
          <a:solidFill>
            <a:sysClr val="window" lastClr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Rectangle à coins arrondis 2"/>
          <p:cNvSpPr/>
          <p:nvPr/>
        </p:nvSpPr>
        <p:spPr>
          <a:xfrm>
            <a:off x="389752" y="2779343"/>
            <a:ext cx="10446944" cy="1729778"/>
          </a:xfrm>
          <a:prstGeom prst="roundRect">
            <a:avLst/>
          </a:prstGeom>
          <a:solidFill>
            <a:sysClr val="window" lastClr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1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Chaîne d’énergie</a:t>
            </a:r>
          </a:p>
        </p:txBody>
      </p:sp>
      <p:sp>
        <p:nvSpPr>
          <p:cNvPr id="4" name="Rectangle à coins arrondis 3"/>
          <p:cNvSpPr/>
          <p:nvPr/>
        </p:nvSpPr>
        <p:spPr>
          <a:xfrm>
            <a:off x="389752" y="328111"/>
            <a:ext cx="6473690" cy="1557660"/>
          </a:xfrm>
          <a:prstGeom prst="roundRect">
            <a:avLst/>
          </a:prstGeom>
          <a:solidFill>
            <a:sysClr val="window" lastClr="FFFFFF"/>
          </a:solidFill>
          <a:ln w="25400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1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Chaîne d’information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593482" y="908720"/>
            <a:ext cx="1620000" cy="694102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ACQUERIR</a:t>
            </a:r>
          </a:p>
        </p:txBody>
      </p:sp>
      <p:sp>
        <p:nvSpPr>
          <p:cNvPr id="6" name="Rectangle 5"/>
          <p:cNvSpPr/>
          <p:nvPr/>
        </p:nvSpPr>
        <p:spPr>
          <a:xfrm>
            <a:off x="2699792" y="908720"/>
            <a:ext cx="1620000" cy="694102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TRAITER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4804257" y="908720"/>
            <a:ext cx="1620000" cy="709738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COMMUNIQUER</a:t>
            </a:r>
          </a:p>
        </p:txBody>
      </p:sp>
      <p:sp>
        <p:nvSpPr>
          <p:cNvPr id="8" name="Rectangle 7"/>
          <p:cNvSpPr/>
          <p:nvPr/>
        </p:nvSpPr>
        <p:spPr>
          <a:xfrm>
            <a:off x="593482" y="3067151"/>
            <a:ext cx="1620000" cy="687554"/>
          </a:xfrm>
          <a:prstGeom prst="rect">
            <a:avLst/>
          </a:prstGeom>
          <a:gradFill rotWithShape="1">
            <a:gsLst>
              <a:gs pos="0">
                <a:srgbClr val="C0504D">
                  <a:tint val="50000"/>
                  <a:satMod val="300000"/>
                </a:srgbClr>
              </a:gs>
              <a:gs pos="35000">
                <a:srgbClr val="C0504D">
                  <a:tint val="37000"/>
                  <a:satMod val="300000"/>
                </a:srgbClr>
              </a:gs>
              <a:gs pos="100000">
                <a:srgbClr val="C0504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ALIMENTER</a:t>
            </a:r>
          </a:p>
        </p:txBody>
      </p:sp>
      <p:sp>
        <p:nvSpPr>
          <p:cNvPr id="9" name="Rectangle 8"/>
          <p:cNvSpPr/>
          <p:nvPr/>
        </p:nvSpPr>
        <p:spPr>
          <a:xfrm>
            <a:off x="2699792" y="3067151"/>
            <a:ext cx="1620000" cy="687554"/>
          </a:xfrm>
          <a:prstGeom prst="rect">
            <a:avLst/>
          </a:prstGeom>
          <a:gradFill rotWithShape="1">
            <a:gsLst>
              <a:gs pos="0">
                <a:srgbClr val="C0504D">
                  <a:tint val="50000"/>
                  <a:satMod val="300000"/>
                </a:srgbClr>
              </a:gs>
              <a:gs pos="35000">
                <a:srgbClr val="C0504D">
                  <a:tint val="37000"/>
                  <a:satMod val="300000"/>
                </a:srgbClr>
              </a:gs>
              <a:gs pos="100000">
                <a:srgbClr val="C0504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DISTRIBUER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04257" y="3067151"/>
            <a:ext cx="1620000" cy="687554"/>
          </a:xfrm>
          <a:prstGeom prst="rect">
            <a:avLst/>
          </a:prstGeom>
          <a:gradFill rotWithShape="1">
            <a:gsLst>
              <a:gs pos="0">
                <a:srgbClr val="C0504D">
                  <a:tint val="50000"/>
                  <a:satMod val="300000"/>
                </a:srgbClr>
              </a:gs>
              <a:gs pos="35000">
                <a:srgbClr val="C0504D">
                  <a:tint val="37000"/>
                  <a:satMod val="300000"/>
                </a:srgbClr>
              </a:gs>
              <a:gs pos="100000">
                <a:srgbClr val="C0504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CONVERTIR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63442" y="3067151"/>
            <a:ext cx="1620000" cy="687554"/>
          </a:xfrm>
          <a:prstGeom prst="rect">
            <a:avLst/>
          </a:prstGeom>
          <a:gradFill rotWithShape="1">
            <a:gsLst>
              <a:gs pos="0">
                <a:srgbClr val="C0504D">
                  <a:tint val="50000"/>
                  <a:satMod val="300000"/>
                </a:srgbClr>
              </a:gs>
              <a:gs pos="35000">
                <a:srgbClr val="C0504D">
                  <a:tint val="37000"/>
                  <a:satMod val="300000"/>
                </a:srgbClr>
              </a:gs>
              <a:gs pos="100000">
                <a:srgbClr val="C0504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TRANSMETTRE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892480" y="1885771"/>
            <a:ext cx="1620000" cy="3055397"/>
          </a:xfrm>
          <a:prstGeom prst="rect">
            <a:avLst/>
          </a:prstGeom>
          <a:gradFill rotWithShape="1">
            <a:gsLst>
              <a:gs pos="0">
                <a:srgbClr val="F79646">
                  <a:tint val="50000"/>
                  <a:satMod val="300000"/>
                </a:srgbClr>
              </a:gs>
              <a:gs pos="35000">
                <a:srgbClr val="F79646">
                  <a:tint val="37000"/>
                  <a:satMod val="300000"/>
                </a:srgbClr>
              </a:gs>
              <a:gs pos="100000">
                <a:srgbClr val="F79646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ACTION</a:t>
            </a:r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107172" y="1476099"/>
            <a:ext cx="486310" cy="8685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4" name="Connecteur droit avec flèche 13"/>
          <p:cNvCxnSpPr>
            <a:stCxn id="5" idx="3"/>
            <a:endCxn id="6" idx="1"/>
          </p:cNvCxnSpPr>
          <p:nvPr/>
        </p:nvCxnSpPr>
        <p:spPr>
          <a:xfrm>
            <a:off x="2213482" y="1255771"/>
            <a:ext cx="486310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5" name="Connecteur droit avec flèche 14"/>
          <p:cNvCxnSpPr>
            <a:stCxn id="6" idx="3"/>
            <a:endCxn id="7" idx="1"/>
          </p:cNvCxnSpPr>
          <p:nvPr/>
        </p:nvCxnSpPr>
        <p:spPr>
          <a:xfrm>
            <a:off x="4319792" y="1255771"/>
            <a:ext cx="484465" cy="7818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6" name="Connecteur droit avec flèche 15"/>
          <p:cNvCxnSpPr>
            <a:stCxn id="7" idx="3"/>
          </p:cNvCxnSpPr>
          <p:nvPr/>
        </p:nvCxnSpPr>
        <p:spPr>
          <a:xfrm>
            <a:off x="6424257" y="1263589"/>
            <a:ext cx="1249185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7" name="Connecteur droit 16"/>
          <p:cNvCxnSpPr/>
          <p:nvPr/>
        </p:nvCxnSpPr>
        <p:spPr>
          <a:xfrm>
            <a:off x="6424257" y="1628800"/>
            <a:ext cx="312296" cy="0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18" name="Connecteur droit 17"/>
          <p:cNvCxnSpPr/>
          <p:nvPr/>
        </p:nvCxnSpPr>
        <p:spPr>
          <a:xfrm>
            <a:off x="2456637" y="2350241"/>
            <a:ext cx="4279916" cy="0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19" name="Connecteur droit 18"/>
          <p:cNvCxnSpPr/>
          <p:nvPr/>
        </p:nvCxnSpPr>
        <p:spPr>
          <a:xfrm flipV="1">
            <a:off x="6736553" y="1628801"/>
            <a:ext cx="0" cy="721440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20" name="Connecteur droit 19"/>
          <p:cNvCxnSpPr/>
          <p:nvPr/>
        </p:nvCxnSpPr>
        <p:spPr>
          <a:xfrm flipV="1">
            <a:off x="2456637" y="2345711"/>
            <a:ext cx="0" cy="867265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21" name="Connecteur droit 20"/>
          <p:cNvCxnSpPr/>
          <p:nvPr/>
        </p:nvCxnSpPr>
        <p:spPr>
          <a:xfrm>
            <a:off x="2456637" y="3212976"/>
            <a:ext cx="243155" cy="0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22" name="Connecteur droit 21"/>
          <p:cNvCxnSpPr>
            <a:stCxn id="8" idx="3"/>
            <a:endCxn id="9" idx="1"/>
          </p:cNvCxnSpPr>
          <p:nvPr/>
        </p:nvCxnSpPr>
        <p:spPr>
          <a:xfrm>
            <a:off x="2213482" y="3410928"/>
            <a:ext cx="486310" cy="0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23" name="Connecteur droit 22"/>
          <p:cNvCxnSpPr>
            <a:stCxn id="9" idx="3"/>
            <a:endCxn id="10" idx="1"/>
          </p:cNvCxnSpPr>
          <p:nvPr/>
        </p:nvCxnSpPr>
        <p:spPr>
          <a:xfrm>
            <a:off x="4319792" y="3410928"/>
            <a:ext cx="484465" cy="0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24" name="Connecteur droit 23"/>
          <p:cNvCxnSpPr>
            <a:stCxn id="10" idx="3"/>
            <a:endCxn id="11" idx="1"/>
          </p:cNvCxnSpPr>
          <p:nvPr/>
        </p:nvCxnSpPr>
        <p:spPr>
          <a:xfrm>
            <a:off x="6424257" y="3410928"/>
            <a:ext cx="439185" cy="0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25" name="Connecteur droit 24"/>
          <p:cNvCxnSpPr>
            <a:stCxn id="11" idx="3"/>
            <a:endCxn id="12" idx="1"/>
          </p:cNvCxnSpPr>
          <p:nvPr/>
        </p:nvCxnSpPr>
        <p:spPr>
          <a:xfrm>
            <a:off x="8483442" y="3410928"/>
            <a:ext cx="409038" cy="2542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26" name="Connecteur droit 25"/>
          <p:cNvCxnSpPr/>
          <p:nvPr/>
        </p:nvCxnSpPr>
        <p:spPr>
          <a:xfrm>
            <a:off x="107172" y="3410928"/>
            <a:ext cx="486310" cy="0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27" name="Connecteur droit 26"/>
          <p:cNvCxnSpPr/>
          <p:nvPr/>
        </p:nvCxnSpPr>
        <p:spPr>
          <a:xfrm flipV="1">
            <a:off x="8302419" y="-1"/>
            <a:ext cx="0" cy="2779343"/>
          </a:xfrm>
          <a:prstGeom prst="line">
            <a:avLst/>
          </a:prstGeom>
          <a:noFill/>
          <a:ln w="28575" cap="flat" cmpd="sng" algn="ctr">
            <a:solidFill>
              <a:srgbClr val="92D050"/>
            </a:solidFill>
            <a:prstDash val="solid"/>
          </a:ln>
          <a:effectLst/>
        </p:spPr>
      </p:cxnSp>
      <p:cxnSp>
        <p:nvCxnSpPr>
          <p:cNvPr id="28" name="Connecteur droit 27"/>
          <p:cNvCxnSpPr/>
          <p:nvPr/>
        </p:nvCxnSpPr>
        <p:spPr>
          <a:xfrm flipH="1">
            <a:off x="107172" y="0"/>
            <a:ext cx="8195247" cy="0"/>
          </a:xfrm>
          <a:prstGeom prst="line">
            <a:avLst/>
          </a:prstGeom>
          <a:noFill/>
          <a:ln w="28575" cap="flat" cmpd="sng" algn="ctr">
            <a:solidFill>
              <a:srgbClr val="92D050"/>
            </a:solidFill>
            <a:prstDash val="solid"/>
          </a:ln>
          <a:effectLst/>
        </p:spPr>
      </p:cxnSp>
      <p:cxnSp>
        <p:nvCxnSpPr>
          <p:cNvPr id="29" name="Connecteur droit 28"/>
          <p:cNvCxnSpPr/>
          <p:nvPr/>
        </p:nvCxnSpPr>
        <p:spPr>
          <a:xfrm>
            <a:off x="107172" y="1043647"/>
            <a:ext cx="486310" cy="0"/>
          </a:xfrm>
          <a:prstGeom prst="line">
            <a:avLst/>
          </a:prstGeom>
          <a:noFill/>
          <a:ln w="28575" cap="flat" cmpd="sng" algn="ctr">
            <a:solidFill>
              <a:srgbClr val="92D05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30" name="Connecteur droit 29"/>
          <p:cNvCxnSpPr/>
          <p:nvPr/>
        </p:nvCxnSpPr>
        <p:spPr>
          <a:xfrm flipV="1">
            <a:off x="107172" y="0"/>
            <a:ext cx="0" cy="1043648"/>
          </a:xfrm>
          <a:prstGeom prst="line">
            <a:avLst/>
          </a:prstGeom>
          <a:noFill/>
          <a:ln w="28575" cap="flat" cmpd="sng" algn="ctr">
            <a:solidFill>
              <a:srgbClr val="92D050"/>
            </a:solidFill>
            <a:prstDash val="solid"/>
          </a:ln>
          <a:effectLst/>
        </p:spPr>
      </p:cxnSp>
      <p:cxnSp>
        <p:nvCxnSpPr>
          <p:cNvPr id="31" name="Connecteur droit 30"/>
          <p:cNvCxnSpPr/>
          <p:nvPr/>
        </p:nvCxnSpPr>
        <p:spPr>
          <a:xfrm>
            <a:off x="10512480" y="2121710"/>
            <a:ext cx="409038" cy="2542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32" name="Flèche vers le bas 31"/>
          <p:cNvSpPr/>
          <p:nvPr/>
        </p:nvSpPr>
        <p:spPr>
          <a:xfrm>
            <a:off x="9499890" y="1066427"/>
            <a:ext cx="405180" cy="819344"/>
          </a:xfrm>
          <a:prstGeom prst="downArrow">
            <a:avLst/>
          </a:prstGeom>
          <a:solidFill>
            <a:sysClr val="window" lastClr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07172" y="4941168"/>
            <a:ext cx="1445293" cy="819344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Energie d’entrée - Unité</a:t>
            </a:r>
          </a:p>
        </p:txBody>
      </p:sp>
      <p:cxnSp>
        <p:nvCxnSpPr>
          <p:cNvPr id="34" name="Connecteur droit 33"/>
          <p:cNvCxnSpPr/>
          <p:nvPr/>
        </p:nvCxnSpPr>
        <p:spPr>
          <a:xfrm flipV="1">
            <a:off x="259572" y="3412199"/>
            <a:ext cx="0" cy="1528969"/>
          </a:xfrm>
          <a:prstGeom prst="line">
            <a:avLst/>
          </a:prstGeom>
          <a:noFill/>
          <a:ln w="952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/>
        </p:spPr>
      </p:cxnSp>
      <p:sp>
        <p:nvSpPr>
          <p:cNvPr id="35" name="Rectangle 34"/>
          <p:cNvSpPr/>
          <p:nvPr/>
        </p:nvSpPr>
        <p:spPr>
          <a:xfrm>
            <a:off x="2304237" y="4941168"/>
            <a:ext cx="1445293" cy="40967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Energie - Unité</a:t>
            </a:r>
          </a:p>
        </p:txBody>
      </p:sp>
      <p:cxnSp>
        <p:nvCxnSpPr>
          <p:cNvPr id="36" name="Connecteur droit 35"/>
          <p:cNvCxnSpPr/>
          <p:nvPr/>
        </p:nvCxnSpPr>
        <p:spPr>
          <a:xfrm flipV="1">
            <a:off x="2456637" y="3412199"/>
            <a:ext cx="0" cy="1528969"/>
          </a:xfrm>
          <a:prstGeom prst="line">
            <a:avLst/>
          </a:prstGeom>
          <a:noFill/>
          <a:ln w="952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/>
        </p:spPr>
      </p:cxnSp>
      <p:sp>
        <p:nvSpPr>
          <p:cNvPr id="37" name="Rectangle 36"/>
          <p:cNvSpPr/>
          <p:nvPr/>
        </p:nvSpPr>
        <p:spPr>
          <a:xfrm>
            <a:off x="4409624" y="4941168"/>
            <a:ext cx="1445293" cy="40967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Energie - Unité</a:t>
            </a:r>
          </a:p>
        </p:txBody>
      </p:sp>
      <p:cxnSp>
        <p:nvCxnSpPr>
          <p:cNvPr id="38" name="Connecteur droit 37"/>
          <p:cNvCxnSpPr/>
          <p:nvPr/>
        </p:nvCxnSpPr>
        <p:spPr>
          <a:xfrm flipV="1">
            <a:off x="4562024" y="3412199"/>
            <a:ext cx="0" cy="1528969"/>
          </a:xfrm>
          <a:prstGeom prst="line">
            <a:avLst/>
          </a:prstGeom>
          <a:noFill/>
          <a:ln w="952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/>
        </p:spPr>
      </p:cxnSp>
      <p:sp>
        <p:nvSpPr>
          <p:cNvPr id="39" name="Rectangle 38"/>
          <p:cNvSpPr/>
          <p:nvPr/>
        </p:nvSpPr>
        <p:spPr>
          <a:xfrm>
            <a:off x="6455845" y="4939897"/>
            <a:ext cx="1445293" cy="410943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Energie - Unité</a:t>
            </a:r>
          </a:p>
        </p:txBody>
      </p:sp>
      <p:cxnSp>
        <p:nvCxnSpPr>
          <p:cNvPr id="40" name="Connecteur droit 39"/>
          <p:cNvCxnSpPr/>
          <p:nvPr/>
        </p:nvCxnSpPr>
        <p:spPr>
          <a:xfrm flipV="1">
            <a:off x="6608245" y="3410928"/>
            <a:ext cx="0" cy="1528969"/>
          </a:xfrm>
          <a:prstGeom prst="line">
            <a:avLst/>
          </a:prstGeom>
          <a:noFill/>
          <a:ln w="952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</a:ln>
          <a:effectLst/>
        </p:spPr>
      </p:cxnSp>
      <p:sp>
        <p:nvSpPr>
          <p:cNvPr id="41" name="Rectangle 40"/>
          <p:cNvSpPr/>
          <p:nvPr/>
        </p:nvSpPr>
        <p:spPr>
          <a:xfrm>
            <a:off x="3626597" y="1940569"/>
            <a:ext cx="1482684" cy="409672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Ordres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8114035" y="116632"/>
            <a:ext cx="1482684" cy="949795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Grandeurs physiques à acquérir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823727" y="305976"/>
            <a:ext cx="1452974" cy="949795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Infos destinées à d’autres interfaces H/M</a:t>
            </a:r>
          </a:p>
        </p:txBody>
      </p:sp>
      <p:sp>
        <p:nvSpPr>
          <p:cNvPr id="44" name="Rectangle 43"/>
          <p:cNvSpPr/>
          <p:nvPr/>
        </p:nvSpPr>
        <p:spPr>
          <a:xfrm>
            <a:off x="-1188640" y="1052736"/>
            <a:ext cx="1452974" cy="949795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Infos issues de d’autres interfaces H/M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120330" y="5770523"/>
            <a:ext cx="2952530" cy="474897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H/M : Homme – Machine </a:t>
            </a:r>
          </a:p>
        </p:txBody>
      </p:sp>
      <p:sp>
        <p:nvSpPr>
          <p:cNvPr id="46" name="Rectangle 45"/>
          <p:cNvSpPr/>
          <p:nvPr/>
        </p:nvSpPr>
        <p:spPr>
          <a:xfrm>
            <a:off x="8961138" y="591529"/>
            <a:ext cx="1482684" cy="409672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MOE</a:t>
            </a:r>
          </a:p>
        </p:txBody>
      </p:sp>
      <p:sp>
        <p:nvSpPr>
          <p:cNvPr id="47" name="Rectangle 46"/>
          <p:cNvSpPr/>
          <p:nvPr/>
        </p:nvSpPr>
        <p:spPr>
          <a:xfrm>
            <a:off x="8687961" y="5760512"/>
            <a:ext cx="2029038" cy="409672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MOS = MOE + VA</a:t>
            </a:r>
          </a:p>
        </p:txBody>
      </p:sp>
    </p:spTree>
    <p:extLst>
      <p:ext uri="{BB962C8B-B14F-4D97-AF65-F5344CB8AC3E}">
        <p14:creationId xmlns:p14="http://schemas.microsoft.com/office/powerpoint/2010/main" val="536973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à coins arrondis 2"/>
          <p:cNvSpPr/>
          <p:nvPr/>
        </p:nvSpPr>
        <p:spPr>
          <a:xfrm>
            <a:off x="-1370667" y="3120620"/>
            <a:ext cx="12666406" cy="1729778"/>
          </a:xfrm>
          <a:prstGeom prst="roundRect">
            <a:avLst/>
          </a:prstGeom>
          <a:solidFill>
            <a:sysClr val="window" lastClr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1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Chaîne d’énergie</a:t>
            </a:r>
          </a:p>
        </p:txBody>
      </p:sp>
      <p:grpSp>
        <p:nvGrpSpPr>
          <p:cNvPr id="133" name="Groupe 132"/>
          <p:cNvGrpSpPr/>
          <p:nvPr/>
        </p:nvGrpSpPr>
        <p:grpSpPr>
          <a:xfrm>
            <a:off x="-1910578" y="3415083"/>
            <a:ext cx="13014056" cy="576000"/>
            <a:chOff x="-1910578" y="3415083"/>
            <a:chExt cx="13014056" cy="576000"/>
          </a:xfrm>
        </p:grpSpPr>
        <p:sp>
          <p:nvSpPr>
            <p:cNvPr id="8" name="Rectangle 7"/>
            <p:cNvSpPr/>
            <p:nvPr/>
          </p:nvSpPr>
          <p:spPr>
            <a:xfrm>
              <a:off x="981835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ALIMENTER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462554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TRANSMETTRE</a:t>
              </a:r>
            </a:p>
          </p:txBody>
        </p:sp>
        <p:cxnSp>
          <p:nvCxnSpPr>
            <p:cNvPr id="22" name="Connecteur droit 21"/>
            <p:cNvCxnSpPr>
              <a:endCxn id="8" idx="1"/>
            </p:cNvCxnSpPr>
            <p:nvPr/>
          </p:nvCxnSpPr>
          <p:spPr>
            <a:xfrm>
              <a:off x="261595" y="3700296"/>
              <a:ext cx="720240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23" name="Connecteur droit 22"/>
            <p:cNvCxnSpPr>
              <a:endCxn id="108" idx="1"/>
            </p:cNvCxnSpPr>
            <p:nvPr/>
          </p:nvCxnSpPr>
          <p:spPr>
            <a:xfrm flipV="1">
              <a:off x="4556766" y="3703083"/>
              <a:ext cx="765922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24" name="Connecteur droit 23"/>
            <p:cNvCxnSpPr>
              <a:endCxn id="11" idx="1"/>
            </p:cNvCxnSpPr>
            <p:nvPr/>
          </p:nvCxnSpPr>
          <p:spPr>
            <a:xfrm>
              <a:off x="6762688" y="3700296"/>
              <a:ext cx="699866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sp>
          <p:nvSpPr>
            <p:cNvPr id="94" name="Rectangle 93"/>
            <p:cNvSpPr/>
            <p:nvPr/>
          </p:nvSpPr>
          <p:spPr>
            <a:xfrm>
              <a:off x="-1178405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400" kern="0" dirty="0" smtClean="0">
                  <a:solidFill>
                    <a:prstClr val="black"/>
                  </a:solidFill>
                  <a:latin typeface="Calibri"/>
                </a:rPr>
                <a:t>STOCKER</a:t>
              </a:r>
              <a:endParaRPr kumimoji="0" lang="fr-F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3116766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MODULER</a:t>
              </a:r>
            </a:p>
          </p:txBody>
        </p:sp>
        <p:cxnSp>
          <p:nvCxnSpPr>
            <p:cNvPr id="103" name="Connecteur droit 102"/>
            <p:cNvCxnSpPr>
              <a:endCxn id="102" idx="1"/>
            </p:cNvCxnSpPr>
            <p:nvPr/>
          </p:nvCxnSpPr>
          <p:spPr>
            <a:xfrm flipV="1">
              <a:off x="2421835" y="3703083"/>
              <a:ext cx="694931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sp>
          <p:nvSpPr>
            <p:cNvPr id="108" name="Rectangle 107"/>
            <p:cNvSpPr/>
            <p:nvPr/>
          </p:nvSpPr>
          <p:spPr>
            <a:xfrm>
              <a:off x="5322688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CONVERTIR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663478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AGIR</a:t>
              </a:r>
            </a:p>
          </p:txBody>
        </p:sp>
        <p:cxnSp>
          <p:nvCxnSpPr>
            <p:cNvPr id="119" name="Connecteur droit 118"/>
            <p:cNvCxnSpPr>
              <a:endCxn id="118" idx="1"/>
            </p:cNvCxnSpPr>
            <p:nvPr/>
          </p:nvCxnSpPr>
          <p:spPr>
            <a:xfrm>
              <a:off x="8902554" y="3700296"/>
              <a:ext cx="760924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179" name="Connecteur droit 178"/>
            <p:cNvCxnSpPr/>
            <p:nvPr/>
          </p:nvCxnSpPr>
          <p:spPr>
            <a:xfrm>
              <a:off x="-1910578" y="3697509"/>
              <a:ext cx="720240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125" name="Groupe 124"/>
          <p:cNvGrpSpPr/>
          <p:nvPr/>
        </p:nvGrpSpPr>
        <p:grpSpPr>
          <a:xfrm>
            <a:off x="463753" y="116632"/>
            <a:ext cx="8947498" cy="2315601"/>
            <a:chOff x="-105086" y="-182746"/>
            <a:chExt cx="8947498" cy="2315601"/>
          </a:xfrm>
        </p:grpSpPr>
        <p:sp>
          <p:nvSpPr>
            <p:cNvPr id="4" name="Rectangle à coins arrondis 3"/>
            <p:cNvSpPr/>
            <p:nvPr/>
          </p:nvSpPr>
          <p:spPr>
            <a:xfrm>
              <a:off x="-105086" y="-182746"/>
              <a:ext cx="8564537" cy="2315601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/>
              </a:solidFill>
              <a:prstDash val="solid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1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Chaîne d’information</a:t>
              </a:r>
            </a:p>
          </p:txBody>
        </p:sp>
        <p:grpSp>
          <p:nvGrpSpPr>
            <p:cNvPr id="124" name="Groupe 123"/>
            <p:cNvGrpSpPr/>
            <p:nvPr/>
          </p:nvGrpSpPr>
          <p:grpSpPr>
            <a:xfrm>
              <a:off x="135397" y="552192"/>
              <a:ext cx="8707015" cy="1390312"/>
              <a:chOff x="251520" y="552192"/>
              <a:chExt cx="8707015" cy="1390312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51520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ACQUERIR</a:t>
                </a: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546691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TRAITER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fr-FR" sz="1400" kern="0" dirty="0" smtClean="0">
                    <a:solidFill>
                      <a:prstClr val="black"/>
                    </a:solidFill>
                    <a:latin typeface="Calibri"/>
                  </a:rPr>
                  <a:t>MEMORISER</a:t>
                </a:r>
                <a:endParaRPr kumimoji="0" lang="fr-F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6752613" y="1366504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COMMUNIQUER</a:t>
                </a:r>
              </a:p>
            </p:txBody>
          </p:sp>
          <p:cxnSp>
            <p:nvCxnSpPr>
              <p:cNvPr id="14" name="Connecteur droit avec flèche 13"/>
              <p:cNvCxnSpPr>
                <a:stCxn id="5" idx="3"/>
                <a:endCxn id="51" idx="1"/>
              </p:cNvCxnSpPr>
              <p:nvPr/>
            </p:nvCxnSpPr>
            <p:spPr>
              <a:xfrm>
                <a:off x="1691520" y="840192"/>
                <a:ext cx="72024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5" name="Connecteur droit avec flèche 14"/>
              <p:cNvCxnSpPr/>
              <p:nvPr/>
            </p:nvCxnSpPr>
            <p:spPr>
              <a:xfrm>
                <a:off x="5986691" y="692696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sp>
            <p:nvSpPr>
              <p:cNvPr id="51" name="Rectangle 50"/>
              <p:cNvSpPr/>
              <p:nvPr/>
            </p:nvSpPr>
            <p:spPr>
              <a:xfrm>
                <a:off x="2411760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CODER</a:t>
                </a:r>
              </a:p>
            </p:txBody>
          </p:sp>
          <p:cxnSp>
            <p:nvCxnSpPr>
              <p:cNvPr id="54" name="Connecteur droit avec flèche 53"/>
              <p:cNvCxnSpPr>
                <a:stCxn id="51" idx="3"/>
                <a:endCxn id="6" idx="1"/>
              </p:cNvCxnSpPr>
              <p:nvPr/>
            </p:nvCxnSpPr>
            <p:spPr>
              <a:xfrm>
                <a:off x="3851760" y="840192"/>
                <a:ext cx="69493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sp>
            <p:nvSpPr>
              <p:cNvPr id="63" name="Rectangle 62"/>
              <p:cNvSpPr/>
              <p:nvPr/>
            </p:nvSpPr>
            <p:spPr>
              <a:xfrm>
                <a:off x="6752613" y="559526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fr-FR" sz="1400" kern="0" dirty="0" smtClean="0">
                    <a:solidFill>
                      <a:prstClr val="black"/>
                    </a:solidFill>
                    <a:latin typeface="Calibri"/>
                  </a:rPr>
                  <a:t>RESTITUER</a:t>
                </a:r>
                <a:endParaRPr kumimoji="0" lang="fr-F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77" name="Connecteur droit avec flèche 76"/>
              <p:cNvCxnSpPr>
                <a:endCxn id="7" idx="1"/>
              </p:cNvCxnSpPr>
              <p:nvPr/>
            </p:nvCxnSpPr>
            <p:spPr>
              <a:xfrm>
                <a:off x="6369652" y="1654504"/>
                <a:ext cx="38296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84" name="Connecteur droit avec flèche 83"/>
              <p:cNvCxnSpPr/>
              <p:nvPr/>
            </p:nvCxnSpPr>
            <p:spPr>
              <a:xfrm flipH="1" flipV="1">
                <a:off x="6369652" y="980728"/>
                <a:ext cx="1" cy="67377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Connecteur droit avec flèche 86"/>
              <p:cNvCxnSpPr/>
              <p:nvPr/>
            </p:nvCxnSpPr>
            <p:spPr>
              <a:xfrm flipH="1">
                <a:off x="5986692" y="980728"/>
                <a:ext cx="38296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34" name="Connecteur droit avec flèche 133"/>
              <p:cNvCxnSpPr/>
              <p:nvPr/>
            </p:nvCxnSpPr>
            <p:spPr>
              <a:xfrm>
                <a:off x="8192613" y="847526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37" name="Connecteur droit avec flèche 136"/>
              <p:cNvCxnSpPr>
                <a:stCxn id="7" idx="3"/>
              </p:cNvCxnSpPr>
              <p:nvPr/>
            </p:nvCxnSpPr>
            <p:spPr>
              <a:xfrm>
                <a:off x="8192613" y="1654504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headEnd type="arrow"/>
                <a:tailEnd type="arrow"/>
              </a:ln>
              <a:effectLst/>
            </p:spPr>
          </p:cxnSp>
        </p:grpSp>
      </p:grpSp>
      <p:sp>
        <p:nvSpPr>
          <p:cNvPr id="139" name="ZoneTexte 138"/>
          <p:cNvSpPr txBox="1"/>
          <p:nvPr/>
        </p:nvSpPr>
        <p:spPr>
          <a:xfrm>
            <a:off x="9411251" y="916071"/>
            <a:ext cx="188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Informations destinées  l’utilisateur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40" name="ZoneTexte 139"/>
          <p:cNvSpPr txBox="1"/>
          <p:nvPr/>
        </p:nvSpPr>
        <p:spPr>
          <a:xfrm>
            <a:off x="9411251" y="1723049"/>
            <a:ext cx="188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Informations issues et venant de l’extérieur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41" name="ZoneTexte 140"/>
          <p:cNvSpPr txBox="1"/>
          <p:nvPr/>
        </p:nvSpPr>
        <p:spPr>
          <a:xfrm>
            <a:off x="-1178405" y="764704"/>
            <a:ext cx="1370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Consignes de l’utilisateur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cxnSp>
        <p:nvCxnSpPr>
          <p:cNvPr id="143" name="Connecteur droit avec flèche 142"/>
          <p:cNvCxnSpPr>
            <a:stCxn id="141" idx="3"/>
          </p:cNvCxnSpPr>
          <p:nvPr/>
        </p:nvCxnSpPr>
        <p:spPr>
          <a:xfrm>
            <a:off x="192262" y="995537"/>
            <a:ext cx="511974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47" name="Connecteur droit 146"/>
          <p:cNvCxnSpPr/>
          <p:nvPr/>
        </p:nvCxnSpPr>
        <p:spPr>
          <a:xfrm>
            <a:off x="192262" y="1277319"/>
            <a:ext cx="518476" cy="1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48" name="Connecteur droit 147"/>
          <p:cNvCxnSpPr/>
          <p:nvPr/>
        </p:nvCxnSpPr>
        <p:spPr>
          <a:xfrm flipV="1">
            <a:off x="192262" y="1277319"/>
            <a:ext cx="0" cy="1500821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54" name="Connecteur droit 153"/>
          <p:cNvCxnSpPr/>
          <p:nvPr/>
        </p:nvCxnSpPr>
        <p:spPr>
          <a:xfrm>
            <a:off x="192262" y="2778140"/>
            <a:ext cx="2924504" cy="0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57" name="Connecteur droit 156"/>
          <p:cNvCxnSpPr/>
          <p:nvPr/>
        </p:nvCxnSpPr>
        <p:spPr>
          <a:xfrm flipV="1">
            <a:off x="3116766" y="2778141"/>
            <a:ext cx="0" cy="342479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62" name="Connecteur droit avec flèche 161"/>
          <p:cNvCxnSpPr/>
          <p:nvPr/>
        </p:nvCxnSpPr>
        <p:spPr>
          <a:xfrm flipV="1">
            <a:off x="7925329" y="2274918"/>
            <a:ext cx="1" cy="503224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65" name="Connecteur droit avec flèche 164"/>
          <p:cNvCxnSpPr>
            <a:endCxn id="102" idx="0"/>
          </p:cNvCxnSpPr>
          <p:nvPr/>
        </p:nvCxnSpPr>
        <p:spPr>
          <a:xfrm>
            <a:off x="3836766" y="2778141"/>
            <a:ext cx="0" cy="636942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68" name="Connecteur droit avec flèche 167"/>
          <p:cNvCxnSpPr/>
          <p:nvPr/>
        </p:nvCxnSpPr>
        <p:spPr>
          <a:xfrm flipV="1">
            <a:off x="3836766" y="2778140"/>
            <a:ext cx="4088563" cy="2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72" name="ZoneTexte 171"/>
          <p:cNvSpPr txBox="1"/>
          <p:nvPr/>
        </p:nvSpPr>
        <p:spPr>
          <a:xfrm>
            <a:off x="738902" y="543821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Capteur / IHM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3" name="ZoneTexte 172"/>
          <p:cNvSpPr txBox="1"/>
          <p:nvPr/>
        </p:nvSpPr>
        <p:spPr>
          <a:xfrm>
            <a:off x="2899142" y="543821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Capteur / CAN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4" name="ZoneTexte 173"/>
          <p:cNvSpPr txBox="1"/>
          <p:nvPr/>
        </p:nvSpPr>
        <p:spPr>
          <a:xfrm>
            <a:off x="4962537" y="543821"/>
            <a:ext cx="1564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Unité de commande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5" name="ZoneTexte 174"/>
          <p:cNvSpPr txBox="1"/>
          <p:nvPr/>
        </p:nvSpPr>
        <p:spPr>
          <a:xfrm>
            <a:off x="7143151" y="543821"/>
            <a:ext cx="1564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IHM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6" name="ZoneTexte 175"/>
          <p:cNvSpPr txBox="1"/>
          <p:nvPr/>
        </p:nvSpPr>
        <p:spPr>
          <a:xfrm>
            <a:off x="7013848" y="1434250"/>
            <a:ext cx="2000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Interface de communication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5502578" y="2453365"/>
            <a:ext cx="7569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600" b="1" i="1" dirty="0" smtClean="0">
                <a:solidFill>
                  <a:schemeClr val="tx2"/>
                </a:solidFill>
              </a:rPr>
              <a:t>Ordres</a:t>
            </a:r>
            <a:endParaRPr lang="fr-FR" sz="1600" b="1" i="1" dirty="0">
              <a:solidFill>
                <a:schemeClr val="tx2"/>
              </a:solidFill>
            </a:endParaRPr>
          </a:p>
        </p:txBody>
      </p:sp>
      <p:sp>
        <p:nvSpPr>
          <p:cNvPr id="178" name="Rectangle 177"/>
          <p:cNvSpPr/>
          <p:nvPr/>
        </p:nvSpPr>
        <p:spPr>
          <a:xfrm>
            <a:off x="192262" y="2453492"/>
            <a:ext cx="29245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600" b="1" i="1" dirty="0" smtClean="0">
                <a:solidFill>
                  <a:schemeClr val="tx2"/>
                </a:solidFill>
              </a:rPr>
              <a:t>Grandeurs physiques à acquérir</a:t>
            </a:r>
            <a:endParaRPr lang="fr-FR" sz="1600" b="1" i="1" dirty="0">
              <a:solidFill>
                <a:schemeClr val="tx2"/>
              </a:solidFill>
            </a:endParaRPr>
          </a:p>
        </p:txBody>
      </p:sp>
      <p:sp>
        <p:nvSpPr>
          <p:cNvPr id="180" name="Rectangle 179"/>
          <p:cNvSpPr/>
          <p:nvPr/>
        </p:nvSpPr>
        <p:spPr>
          <a:xfrm>
            <a:off x="-2599593" y="3407241"/>
            <a:ext cx="1228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200" b="1" i="1" dirty="0" smtClean="0">
                <a:solidFill>
                  <a:schemeClr val="accent2"/>
                </a:solidFill>
              </a:rPr>
              <a:t>Energie d’entrée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1238286" y="3427477"/>
            <a:ext cx="13188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200" b="1" i="1" dirty="0" smtClean="0">
                <a:solidFill>
                  <a:schemeClr val="accent2"/>
                </a:solidFill>
              </a:rPr>
              <a:t>Energies de sortie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  <p:cxnSp>
        <p:nvCxnSpPr>
          <p:cNvPr id="182" name="Connecteur droit 181"/>
          <p:cNvCxnSpPr/>
          <p:nvPr/>
        </p:nvCxnSpPr>
        <p:spPr>
          <a:xfrm>
            <a:off x="11103478" y="3705870"/>
            <a:ext cx="760924" cy="2787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83" name="ZoneTexte 182"/>
          <p:cNvSpPr txBox="1"/>
          <p:nvPr/>
        </p:nvSpPr>
        <p:spPr>
          <a:xfrm>
            <a:off x="-117840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Unité de stockage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4" name="ZoneTexte 183"/>
          <p:cNvSpPr txBox="1"/>
          <p:nvPr/>
        </p:nvSpPr>
        <p:spPr>
          <a:xfrm>
            <a:off x="981835" y="3991083"/>
            <a:ext cx="144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Unité d’alimentation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5" name="ZoneTexte 184"/>
          <p:cNvSpPr txBox="1"/>
          <p:nvPr/>
        </p:nvSpPr>
        <p:spPr>
          <a:xfrm>
            <a:off x="314207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Pré actionneur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6" name="ZoneTexte 185"/>
          <p:cNvSpPr txBox="1"/>
          <p:nvPr/>
        </p:nvSpPr>
        <p:spPr>
          <a:xfrm>
            <a:off x="530231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Actionneur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7" name="ZoneTexte 186"/>
          <p:cNvSpPr txBox="1"/>
          <p:nvPr/>
        </p:nvSpPr>
        <p:spPr>
          <a:xfrm>
            <a:off x="746255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Transmetteur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8" name="ZoneTexte 187"/>
          <p:cNvSpPr txBox="1"/>
          <p:nvPr/>
        </p:nvSpPr>
        <p:spPr>
          <a:xfrm>
            <a:off x="962279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Effecteur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cxnSp>
        <p:nvCxnSpPr>
          <p:cNvPr id="191" name="Connecteur droit 190"/>
          <p:cNvCxnSpPr/>
          <p:nvPr/>
        </p:nvCxnSpPr>
        <p:spPr>
          <a:xfrm flipV="1">
            <a:off x="261595" y="5085184"/>
            <a:ext cx="694931" cy="2787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92" name="Connecteur droit avec flèche 191"/>
          <p:cNvCxnSpPr/>
          <p:nvPr/>
        </p:nvCxnSpPr>
        <p:spPr>
          <a:xfrm>
            <a:off x="261595" y="5373216"/>
            <a:ext cx="720240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sp>
        <p:nvSpPr>
          <p:cNvPr id="193" name="ZoneTexte 192"/>
          <p:cNvSpPr txBox="1"/>
          <p:nvPr/>
        </p:nvSpPr>
        <p:spPr>
          <a:xfrm>
            <a:off x="981835" y="5234716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Lien d’information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94" name="Rectangle 193"/>
          <p:cNvSpPr/>
          <p:nvPr/>
        </p:nvSpPr>
        <p:spPr>
          <a:xfrm>
            <a:off x="981835" y="4957717"/>
            <a:ext cx="1077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b="1" i="1" dirty="0" smtClean="0">
                <a:solidFill>
                  <a:schemeClr val="accent2"/>
                </a:solidFill>
              </a:rPr>
              <a:t>Lien d’énergie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07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à coins arrondis 2"/>
          <p:cNvSpPr/>
          <p:nvPr/>
        </p:nvSpPr>
        <p:spPr>
          <a:xfrm>
            <a:off x="-1370667" y="3120620"/>
            <a:ext cx="12666406" cy="1729778"/>
          </a:xfrm>
          <a:prstGeom prst="roundRect">
            <a:avLst/>
          </a:prstGeom>
          <a:solidFill>
            <a:sysClr val="window" lastClr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1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Chaîne d’énergie</a:t>
            </a:r>
          </a:p>
        </p:txBody>
      </p:sp>
      <p:grpSp>
        <p:nvGrpSpPr>
          <p:cNvPr id="133" name="Groupe 132"/>
          <p:cNvGrpSpPr/>
          <p:nvPr/>
        </p:nvGrpSpPr>
        <p:grpSpPr>
          <a:xfrm>
            <a:off x="-1910578" y="3415083"/>
            <a:ext cx="13014056" cy="576000"/>
            <a:chOff x="-1910578" y="3415083"/>
            <a:chExt cx="13014056" cy="576000"/>
          </a:xfrm>
        </p:grpSpPr>
        <p:sp>
          <p:nvSpPr>
            <p:cNvPr id="8" name="Rectangle 7"/>
            <p:cNvSpPr/>
            <p:nvPr/>
          </p:nvSpPr>
          <p:spPr>
            <a:xfrm>
              <a:off x="981835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ALIMENTER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200" kern="0" noProof="0" dirty="0" smtClean="0">
                  <a:solidFill>
                    <a:prstClr val="black"/>
                  </a:solidFill>
                  <a:latin typeface="Calibri"/>
                </a:rPr>
                <a:t>Pompe d’injection</a:t>
              </a: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462554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TRANSMETTRE</a:t>
              </a:r>
              <a:endParaRPr lang="fr-FR" sz="1100" kern="0" dirty="0">
                <a:solidFill>
                  <a:prstClr val="black"/>
                </a:solidFill>
                <a:latin typeface="Calibri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1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Boîte</a:t>
              </a:r>
              <a:r>
                <a:rPr kumimoji="0" lang="fr-FR" sz="1100" b="0" i="0" u="none" strike="noStrike" kern="0" cap="none" spc="0" normalizeH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de vitesse - Transmission</a:t>
              </a: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22" name="Connecteur droit 21"/>
            <p:cNvCxnSpPr>
              <a:endCxn id="8" idx="1"/>
            </p:cNvCxnSpPr>
            <p:nvPr/>
          </p:nvCxnSpPr>
          <p:spPr>
            <a:xfrm>
              <a:off x="261595" y="3700296"/>
              <a:ext cx="720240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23" name="Connecteur droit 22"/>
            <p:cNvCxnSpPr>
              <a:endCxn id="108" idx="1"/>
            </p:cNvCxnSpPr>
            <p:nvPr/>
          </p:nvCxnSpPr>
          <p:spPr>
            <a:xfrm flipV="1">
              <a:off x="4556766" y="3703083"/>
              <a:ext cx="765922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24" name="Connecteur droit 23"/>
            <p:cNvCxnSpPr>
              <a:endCxn id="11" idx="1"/>
            </p:cNvCxnSpPr>
            <p:nvPr/>
          </p:nvCxnSpPr>
          <p:spPr>
            <a:xfrm>
              <a:off x="6762688" y="3700296"/>
              <a:ext cx="699866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sp>
          <p:nvSpPr>
            <p:cNvPr id="94" name="Rectangle 93"/>
            <p:cNvSpPr/>
            <p:nvPr/>
          </p:nvSpPr>
          <p:spPr>
            <a:xfrm>
              <a:off x="-1178405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200" kern="0" dirty="0" smtClean="0">
                  <a:solidFill>
                    <a:prstClr val="black"/>
                  </a:solidFill>
                  <a:latin typeface="Calibri"/>
                </a:rPr>
                <a:t>STOCKER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Réservoir</a:t>
              </a: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3116766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MODULER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200" kern="0" dirty="0" smtClean="0">
                  <a:solidFill>
                    <a:prstClr val="black"/>
                  </a:solidFill>
                  <a:latin typeface="Calibri"/>
                </a:rPr>
                <a:t>Injecteurs</a:t>
              </a: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03" name="Connecteur droit 102"/>
            <p:cNvCxnSpPr>
              <a:endCxn id="102" idx="1"/>
            </p:cNvCxnSpPr>
            <p:nvPr/>
          </p:nvCxnSpPr>
          <p:spPr>
            <a:xfrm flipV="1">
              <a:off x="2421835" y="3703083"/>
              <a:ext cx="694931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sp>
          <p:nvSpPr>
            <p:cNvPr id="108" name="Rectangle 107"/>
            <p:cNvSpPr/>
            <p:nvPr/>
          </p:nvSpPr>
          <p:spPr>
            <a:xfrm>
              <a:off x="5322688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CONVERTIR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200" kern="0" dirty="0" smtClean="0">
                  <a:solidFill>
                    <a:prstClr val="black"/>
                  </a:solidFill>
                  <a:latin typeface="Calibri"/>
                </a:rPr>
                <a:t>Moteur thermique</a:t>
              </a: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663478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AGIR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200" kern="0" dirty="0" smtClean="0">
                  <a:solidFill>
                    <a:prstClr val="black"/>
                  </a:solidFill>
                  <a:latin typeface="Calibri"/>
                </a:rPr>
                <a:t>Roues</a:t>
              </a: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119" name="Connecteur droit 118"/>
            <p:cNvCxnSpPr>
              <a:endCxn id="118" idx="1"/>
            </p:cNvCxnSpPr>
            <p:nvPr/>
          </p:nvCxnSpPr>
          <p:spPr>
            <a:xfrm>
              <a:off x="8902554" y="3700296"/>
              <a:ext cx="760924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179" name="Connecteur droit 178"/>
            <p:cNvCxnSpPr/>
            <p:nvPr/>
          </p:nvCxnSpPr>
          <p:spPr>
            <a:xfrm>
              <a:off x="-1910578" y="3697509"/>
              <a:ext cx="720240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125" name="Groupe 124"/>
          <p:cNvGrpSpPr/>
          <p:nvPr/>
        </p:nvGrpSpPr>
        <p:grpSpPr>
          <a:xfrm>
            <a:off x="463753" y="116632"/>
            <a:ext cx="8947498" cy="2315601"/>
            <a:chOff x="-105086" y="-182746"/>
            <a:chExt cx="8947498" cy="2315601"/>
          </a:xfrm>
        </p:grpSpPr>
        <p:sp>
          <p:nvSpPr>
            <p:cNvPr id="4" name="Rectangle à coins arrondis 3"/>
            <p:cNvSpPr/>
            <p:nvPr/>
          </p:nvSpPr>
          <p:spPr>
            <a:xfrm>
              <a:off x="-105086" y="-182746"/>
              <a:ext cx="8564537" cy="2315601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/>
              </a:solidFill>
              <a:prstDash val="solid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1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Chaîne d’information</a:t>
              </a:r>
            </a:p>
          </p:txBody>
        </p:sp>
        <p:grpSp>
          <p:nvGrpSpPr>
            <p:cNvPr id="124" name="Groupe 123"/>
            <p:cNvGrpSpPr/>
            <p:nvPr/>
          </p:nvGrpSpPr>
          <p:grpSpPr>
            <a:xfrm>
              <a:off x="135397" y="552192"/>
              <a:ext cx="8707015" cy="1390312"/>
              <a:chOff x="251520" y="552192"/>
              <a:chExt cx="8707015" cy="1390312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51520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ACQUERIR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fr-FR" sz="1000" kern="0" dirty="0" smtClean="0">
                    <a:solidFill>
                      <a:prstClr val="black"/>
                    </a:solidFill>
                    <a:latin typeface="Calibri"/>
                  </a:rPr>
                  <a:t>Capteur de vitesse,  Capteur de température</a:t>
                </a:r>
                <a:endParaRPr kumimoji="0" lang="fr-FR" sz="1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546691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TRAITER </a:t>
                </a:r>
                <a:r>
                  <a:rPr lang="fr-FR" sz="1000" kern="0" dirty="0" smtClean="0">
                    <a:solidFill>
                      <a:prstClr val="black"/>
                    </a:solidFill>
                    <a:latin typeface="Calibri"/>
                  </a:rPr>
                  <a:t>MEMORISER</a:t>
                </a:r>
                <a:endParaRPr lang="fr-FR" sz="800" kern="0" dirty="0" smtClean="0">
                  <a:solidFill>
                    <a:prstClr val="black"/>
                  </a:solidFill>
                  <a:latin typeface="Calibri"/>
                </a:endParaRP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Ordinateur</a:t>
                </a:r>
                <a:r>
                  <a:rPr kumimoji="0" lang="fr-FR" sz="800" b="0" i="0" u="none" strike="noStrike" kern="0" cap="none" spc="0" normalizeH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 de bord</a:t>
                </a:r>
                <a:endParaRPr kumimoji="0" lang="fr-FR" sz="1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6752613" y="1366504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COMMUNIQUER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Ordinateur de bord</a:t>
                </a:r>
              </a:p>
            </p:txBody>
          </p:sp>
          <p:cxnSp>
            <p:nvCxnSpPr>
              <p:cNvPr id="14" name="Connecteur droit avec flèche 13"/>
              <p:cNvCxnSpPr>
                <a:stCxn id="5" idx="3"/>
                <a:endCxn id="51" idx="1"/>
              </p:cNvCxnSpPr>
              <p:nvPr/>
            </p:nvCxnSpPr>
            <p:spPr>
              <a:xfrm>
                <a:off x="1691520" y="840192"/>
                <a:ext cx="72024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5" name="Connecteur droit avec flèche 14"/>
              <p:cNvCxnSpPr/>
              <p:nvPr/>
            </p:nvCxnSpPr>
            <p:spPr>
              <a:xfrm>
                <a:off x="5986691" y="692696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sp>
            <p:nvSpPr>
              <p:cNvPr id="51" name="Rectangle 50"/>
              <p:cNvSpPr/>
              <p:nvPr/>
            </p:nvSpPr>
            <p:spPr>
              <a:xfrm>
                <a:off x="2411760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CODER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fr-FR" sz="1050" kern="0" dirty="0" smtClean="0">
                    <a:solidFill>
                      <a:prstClr val="black"/>
                    </a:solidFill>
                    <a:latin typeface="Calibri"/>
                  </a:rPr>
                  <a:t>Ordinateur de bord</a:t>
                </a:r>
                <a:endParaRPr kumimoji="0" lang="fr-FR" sz="105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cxnSp>
            <p:nvCxnSpPr>
              <p:cNvPr id="54" name="Connecteur droit avec flèche 53"/>
              <p:cNvCxnSpPr>
                <a:stCxn id="51" idx="3"/>
                <a:endCxn id="6" idx="1"/>
              </p:cNvCxnSpPr>
              <p:nvPr/>
            </p:nvCxnSpPr>
            <p:spPr>
              <a:xfrm>
                <a:off x="3851760" y="840192"/>
                <a:ext cx="69493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sp>
            <p:nvSpPr>
              <p:cNvPr id="63" name="Rectangle 62"/>
              <p:cNvSpPr/>
              <p:nvPr/>
            </p:nvSpPr>
            <p:spPr>
              <a:xfrm>
                <a:off x="6752613" y="559526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fr-FR" sz="1000" kern="0" dirty="0" smtClean="0">
                    <a:solidFill>
                      <a:prstClr val="black"/>
                    </a:solidFill>
                    <a:latin typeface="Calibri"/>
                  </a:rPr>
                  <a:t>RESTITUER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Tableau</a:t>
                </a:r>
                <a:r>
                  <a:rPr kumimoji="0" lang="fr-FR" sz="1000" b="0" i="0" u="none" strike="noStrike" kern="0" cap="none" spc="0" normalizeH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 de bord</a:t>
                </a:r>
                <a:endParaRPr kumimoji="0" lang="fr-FR" sz="1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cxnSp>
            <p:nvCxnSpPr>
              <p:cNvPr id="77" name="Connecteur droit avec flèche 76"/>
              <p:cNvCxnSpPr>
                <a:endCxn id="7" idx="1"/>
              </p:cNvCxnSpPr>
              <p:nvPr/>
            </p:nvCxnSpPr>
            <p:spPr>
              <a:xfrm>
                <a:off x="6369652" y="1654504"/>
                <a:ext cx="38296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84" name="Connecteur droit avec flèche 83"/>
              <p:cNvCxnSpPr/>
              <p:nvPr/>
            </p:nvCxnSpPr>
            <p:spPr>
              <a:xfrm flipH="1" flipV="1">
                <a:off x="6369652" y="980728"/>
                <a:ext cx="1" cy="67377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Connecteur droit avec flèche 86"/>
              <p:cNvCxnSpPr/>
              <p:nvPr/>
            </p:nvCxnSpPr>
            <p:spPr>
              <a:xfrm flipH="1">
                <a:off x="5986692" y="980728"/>
                <a:ext cx="38296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34" name="Connecteur droit avec flèche 133"/>
              <p:cNvCxnSpPr/>
              <p:nvPr/>
            </p:nvCxnSpPr>
            <p:spPr>
              <a:xfrm>
                <a:off x="8192613" y="847526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37" name="Connecteur droit avec flèche 136"/>
              <p:cNvCxnSpPr>
                <a:stCxn id="7" idx="3"/>
              </p:cNvCxnSpPr>
              <p:nvPr/>
            </p:nvCxnSpPr>
            <p:spPr>
              <a:xfrm>
                <a:off x="8192613" y="1654504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headEnd type="arrow"/>
                <a:tailEnd type="arrow"/>
              </a:ln>
              <a:effectLst/>
            </p:spPr>
          </p:cxnSp>
        </p:grpSp>
      </p:grpSp>
      <p:sp>
        <p:nvSpPr>
          <p:cNvPr id="139" name="ZoneTexte 138"/>
          <p:cNvSpPr txBox="1"/>
          <p:nvPr/>
        </p:nvSpPr>
        <p:spPr>
          <a:xfrm>
            <a:off x="9411251" y="916071"/>
            <a:ext cx="188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Informations destinées  l’utilisateur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40" name="ZoneTexte 139"/>
          <p:cNvSpPr txBox="1"/>
          <p:nvPr/>
        </p:nvSpPr>
        <p:spPr>
          <a:xfrm>
            <a:off x="9411251" y="1723049"/>
            <a:ext cx="188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Informations issues et venant de l’extérieur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41" name="ZoneTexte 140"/>
          <p:cNvSpPr txBox="1"/>
          <p:nvPr/>
        </p:nvSpPr>
        <p:spPr>
          <a:xfrm>
            <a:off x="-1178405" y="764704"/>
            <a:ext cx="1370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Consignes de l’utilisateur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cxnSp>
        <p:nvCxnSpPr>
          <p:cNvPr id="143" name="Connecteur droit avec flèche 142"/>
          <p:cNvCxnSpPr>
            <a:stCxn id="141" idx="3"/>
          </p:cNvCxnSpPr>
          <p:nvPr/>
        </p:nvCxnSpPr>
        <p:spPr>
          <a:xfrm>
            <a:off x="192262" y="995537"/>
            <a:ext cx="511974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47" name="Connecteur droit 146"/>
          <p:cNvCxnSpPr/>
          <p:nvPr/>
        </p:nvCxnSpPr>
        <p:spPr>
          <a:xfrm>
            <a:off x="192262" y="1277319"/>
            <a:ext cx="518476" cy="1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48" name="Connecteur droit 147"/>
          <p:cNvCxnSpPr/>
          <p:nvPr/>
        </p:nvCxnSpPr>
        <p:spPr>
          <a:xfrm flipV="1">
            <a:off x="192262" y="1277319"/>
            <a:ext cx="0" cy="1500821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54" name="Connecteur droit 153"/>
          <p:cNvCxnSpPr/>
          <p:nvPr/>
        </p:nvCxnSpPr>
        <p:spPr>
          <a:xfrm>
            <a:off x="192262" y="2778140"/>
            <a:ext cx="2924504" cy="0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57" name="Connecteur droit 156"/>
          <p:cNvCxnSpPr/>
          <p:nvPr/>
        </p:nvCxnSpPr>
        <p:spPr>
          <a:xfrm flipV="1">
            <a:off x="3116766" y="2778141"/>
            <a:ext cx="0" cy="342479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62" name="Connecteur droit avec flèche 161"/>
          <p:cNvCxnSpPr/>
          <p:nvPr/>
        </p:nvCxnSpPr>
        <p:spPr>
          <a:xfrm flipV="1">
            <a:off x="7925329" y="2274918"/>
            <a:ext cx="1" cy="503224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65" name="Connecteur droit avec flèche 164"/>
          <p:cNvCxnSpPr>
            <a:endCxn id="102" idx="0"/>
          </p:cNvCxnSpPr>
          <p:nvPr/>
        </p:nvCxnSpPr>
        <p:spPr>
          <a:xfrm>
            <a:off x="3836766" y="2778141"/>
            <a:ext cx="0" cy="636942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68" name="Connecteur droit avec flèche 167"/>
          <p:cNvCxnSpPr/>
          <p:nvPr/>
        </p:nvCxnSpPr>
        <p:spPr>
          <a:xfrm flipV="1">
            <a:off x="3836766" y="2778140"/>
            <a:ext cx="4088563" cy="2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72" name="ZoneTexte 171"/>
          <p:cNvSpPr txBox="1"/>
          <p:nvPr/>
        </p:nvSpPr>
        <p:spPr>
          <a:xfrm>
            <a:off x="738902" y="543821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Capteur / IHM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3" name="ZoneTexte 172"/>
          <p:cNvSpPr txBox="1"/>
          <p:nvPr/>
        </p:nvSpPr>
        <p:spPr>
          <a:xfrm>
            <a:off x="2899142" y="543821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Capteur / CAN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4" name="ZoneTexte 173"/>
          <p:cNvSpPr txBox="1"/>
          <p:nvPr/>
        </p:nvSpPr>
        <p:spPr>
          <a:xfrm>
            <a:off x="4962537" y="543821"/>
            <a:ext cx="1564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Unité de commande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5" name="ZoneTexte 174"/>
          <p:cNvSpPr txBox="1"/>
          <p:nvPr/>
        </p:nvSpPr>
        <p:spPr>
          <a:xfrm>
            <a:off x="7143151" y="543821"/>
            <a:ext cx="1564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IHM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6" name="ZoneTexte 175"/>
          <p:cNvSpPr txBox="1"/>
          <p:nvPr/>
        </p:nvSpPr>
        <p:spPr>
          <a:xfrm>
            <a:off x="7013848" y="1434250"/>
            <a:ext cx="2000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Interface de communication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5502578" y="2453365"/>
            <a:ext cx="7569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600" b="1" i="1" dirty="0" smtClean="0">
                <a:solidFill>
                  <a:schemeClr val="tx2"/>
                </a:solidFill>
              </a:rPr>
              <a:t>Ordres</a:t>
            </a:r>
            <a:endParaRPr lang="fr-FR" sz="1600" b="1" i="1" dirty="0">
              <a:solidFill>
                <a:schemeClr val="tx2"/>
              </a:solidFill>
            </a:endParaRPr>
          </a:p>
        </p:txBody>
      </p:sp>
      <p:sp>
        <p:nvSpPr>
          <p:cNvPr id="178" name="Rectangle 177"/>
          <p:cNvSpPr/>
          <p:nvPr/>
        </p:nvSpPr>
        <p:spPr>
          <a:xfrm>
            <a:off x="192262" y="2453492"/>
            <a:ext cx="29245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600" b="1" i="1" dirty="0" smtClean="0">
                <a:solidFill>
                  <a:schemeClr val="tx2"/>
                </a:solidFill>
              </a:rPr>
              <a:t>Grandeurs physiques à acquérir</a:t>
            </a:r>
            <a:endParaRPr lang="fr-FR" sz="1600" b="1" i="1" dirty="0">
              <a:solidFill>
                <a:schemeClr val="tx2"/>
              </a:solidFill>
            </a:endParaRPr>
          </a:p>
        </p:txBody>
      </p:sp>
      <p:sp>
        <p:nvSpPr>
          <p:cNvPr id="180" name="Rectangle 179"/>
          <p:cNvSpPr/>
          <p:nvPr/>
        </p:nvSpPr>
        <p:spPr>
          <a:xfrm>
            <a:off x="-2599593" y="3407241"/>
            <a:ext cx="1228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200" b="1" i="1" dirty="0" smtClean="0">
                <a:solidFill>
                  <a:schemeClr val="accent2"/>
                </a:solidFill>
              </a:rPr>
              <a:t>Energie d’entrée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1238286" y="3427477"/>
            <a:ext cx="13188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200" b="1" i="1" dirty="0" smtClean="0">
                <a:solidFill>
                  <a:schemeClr val="accent2"/>
                </a:solidFill>
              </a:rPr>
              <a:t>Energies de sortie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  <p:cxnSp>
        <p:nvCxnSpPr>
          <p:cNvPr id="182" name="Connecteur droit 181"/>
          <p:cNvCxnSpPr/>
          <p:nvPr/>
        </p:nvCxnSpPr>
        <p:spPr>
          <a:xfrm>
            <a:off x="11103478" y="3705870"/>
            <a:ext cx="760924" cy="2787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83" name="ZoneTexte 182"/>
          <p:cNvSpPr txBox="1"/>
          <p:nvPr/>
        </p:nvSpPr>
        <p:spPr>
          <a:xfrm>
            <a:off x="-117840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Unité de stockage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4" name="ZoneTexte 183"/>
          <p:cNvSpPr txBox="1"/>
          <p:nvPr/>
        </p:nvSpPr>
        <p:spPr>
          <a:xfrm>
            <a:off x="981835" y="3991083"/>
            <a:ext cx="144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Unité d’alimentation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5" name="ZoneTexte 184"/>
          <p:cNvSpPr txBox="1"/>
          <p:nvPr/>
        </p:nvSpPr>
        <p:spPr>
          <a:xfrm>
            <a:off x="314207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Pré actionneur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6" name="ZoneTexte 185"/>
          <p:cNvSpPr txBox="1"/>
          <p:nvPr/>
        </p:nvSpPr>
        <p:spPr>
          <a:xfrm>
            <a:off x="530231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Actionneur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7" name="ZoneTexte 186"/>
          <p:cNvSpPr txBox="1"/>
          <p:nvPr/>
        </p:nvSpPr>
        <p:spPr>
          <a:xfrm>
            <a:off x="746255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Transmetteur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8" name="ZoneTexte 187"/>
          <p:cNvSpPr txBox="1"/>
          <p:nvPr/>
        </p:nvSpPr>
        <p:spPr>
          <a:xfrm>
            <a:off x="962279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Effecteur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cxnSp>
        <p:nvCxnSpPr>
          <p:cNvPr id="191" name="Connecteur droit 190"/>
          <p:cNvCxnSpPr/>
          <p:nvPr/>
        </p:nvCxnSpPr>
        <p:spPr>
          <a:xfrm flipV="1">
            <a:off x="261595" y="5085184"/>
            <a:ext cx="694931" cy="2787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92" name="Connecteur droit avec flèche 191"/>
          <p:cNvCxnSpPr/>
          <p:nvPr/>
        </p:nvCxnSpPr>
        <p:spPr>
          <a:xfrm>
            <a:off x="261595" y="5373216"/>
            <a:ext cx="720240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sp>
        <p:nvSpPr>
          <p:cNvPr id="193" name="ZoneTexte 192"/>
          <p:cNvSpPr txBox="1"/>
          <p:nvPr/>
        </p:nvSpPr>
        <p:spPr>
          <a:xfrm>
            <a:off x="981835" y="5234716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Lien d’information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94" name="Rectangle 193"/>
          <p:cNvSpPr/>
          <p:nvPr/>
        </p:nvSpPr>
        <p:spPr>
          <a:xfrm>
            <a:off x="981835" y="4957717"/>
            <a:ext cx="1077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b="1" i="1" dirty="0" smtClean="0">
                <a:solidFill>
                  <a:schemeClr val="accent2"/>
                </a:solidFill>
              </a:rPr>
              <a:t>Lien d’énergie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894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à coins arrondis 2"/>
          <p:cNvSpPr/>
          <p:nvPr/>
        </p:nvSpPr>
        <p:spPr>
          <a:xfrm>
            <a:off x="-1370667" y="3120620"/>
            <a:ext cx="12666406" cy="1729778"/>
          </a:xfrm>
          <a:prstGeom prst="roundRect">
            <a:avLst/>
          </a:prstGeom>
          <a:solidFill>
            <a:sysClr val="window" lastClr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b="0" i="1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Chaîne d’énergie</a:t>
            </a:r>
          </a:p>
        </p:txBody>
      </p:sp>
      <p:grpSp>
        <p:nvGrpSpPr>
          <p:cNvPr id="2" name="Groupe 132"/>
          <p:cNvGrpSpPr/>
          <p:nvPr/>
        </p:nvGrpSpPr>
        <p:grpSpPr>
          <a:xfrm>
            <a:off x="-1910578" y="3415083"/>
            <a:ext cx="13014056" cy="576000"/>
            <a:chOff x="-1910578" y="3415083"/>
            <a:chExt cx="13014056" cy="576000"/>
          </a:xfrm>
        </p:grpSpPr>
        <p:sp>
          <p:nvSpPr>
            <p:cNvPr id="8" name="Rectangle 7"/>
            <p:cNvSpPr/>
            <p:nvPr/>
          </p:nvSpPr>
          <p:spPr>
            <a:xfrm>
              <a:off x="981835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ALIMENTER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462554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TRANSMETTRE</a:t>
              </a:r>
              <a:endParaRPr lang="fr-FR" sz="1100" kern="0" dirty="0">
                <a:solidFill>
                  <a:prstClr val="black"/>
                </a:solidFill>
                <a:latin typeface="Calibri"/>
              </a:endParaRPr>
            </a:p>
          </p:txBody>
        </p:sp>
        <p:cxnSp>
          <p:nvCxnSpPr>
            <p:cNvPr id="22" name="Connecteur droit 21"/>
            <p:cNvCxnSpPr>
              <a:endCxn id="8" idx="1"/>
            </p:cNvCxnSpPr>
            <p:nvPr/>
          </p:nvCxnSpPr>
          <p:spPr>
            <a:xfrm>
              <a:off x="261595" y="3700296"/>
              <a:ext cx="720240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23" name="Connecteur droit 22"/>
            <p:cNvCxnSpPr>
              <a:endCxn id="108" idx="1"/>
            </p:cNvCxnSpPr>
            <p:nvPr/>
          </p:nvCxnSpPr>
          <p:spPr>
            <a:xfrm flipV="1">
              <a:off x="4556766" y="3703083"/>
              <a:ext cx="765922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24" name="Connecteur droit 23"/>
            <p:cNvCxnSpPr>
              <a:endCxn id="11" idx="1"/>
            </p:cNvCxnSpPr>
            <p:nvPr/>
          </p:nvCxnSpPr>
          <p:spPr>
            <a:xfrm>
              <a:off x="6762688" y="3700296"/>
              <a:ext cx="699866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sp>
          <p:nvSpPr>
            <p:cNvPr id="94" name="Rectangle 93"/>
            <p:cNvSpPr/>
            <p:nvPr/>
          </p:nvSpPr>
          <p:spPr>
            <a:xfrm>
              <a:off x="-1178405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1200" kern="0" dirty="0" smtClean="0">
                  <a:solidFill>
                    <a:prstClr val="black"/>
                  </a:solidFill>
                  <a:latin typeface="Calibri"/>
                </a:rPr>
                <a:t>STOCKER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3116766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MODULER</a:t>
              </a:r>
            </a:p>
          </p:txBody>
        </p:sp>
        <p:cxnSp>
          <p:nvCxnSpPr>
            <p:cNvPr id="103" name="Connecteur droit 102"/>
            <p:cNvCxnSpPr>
              <a:endCxn id="102" idx="1"/>
            </p:cNvCxnSpPr>
            <p:nvPr/>
          </p:nvCxnSpPr>
          <p:spPr>
            <a:xfrm flipV="1">
              <a:off x="2421835" y="3703083"/>
              <a:ext cx="694931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sp>
          <p:nvSpPr>
            <p:cNvPr id="108" name="Rectangle 107"/>
            <p:cNvSpPr/>
            <p:nvPr/>
          </p:nvSpPr>
          <p:spPr>
            <a:xfrm>
              <a:off x="5322688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CONVERTIR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663478" y="3415083"/>
              <a:ext cx="1440000" cy="576000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AGIR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119" name="Connecteur droit 118"/>
            <p:cNvCxnSpPr>
              <a:endCxn id="118" idx="1"/>
            </p:cNvCxnSpPr>
            <p:nvPr/>
          </p:nvCxnSpPr>
          <p:spPr>
            <a:xfrm>
              <a:off x="8902554" y="3700296"/>
              <a:ext cx="760924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  <p:cxnSp>
          <p:nvCxnSpPr>
            <p:cNvPr id="179" name="Connecteur droit 178"/>
            <p:cNvCxnSpPr/>
            <p:nvPr/>
          </p:nvCxnSpPr>
          <p:spPr>
            <a:xfrm>
              <a:off x="-1910578" y="3697509"/>
              <a:ext cx="720240" cy="2787"/>
            </a:xfrm>
            <a:prstGeom prst="line">
              <a:avLst/>
            </a:prstGeom>
            <a:noFill/>
            <a:ln w="2857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9" name="Groupe 124"/>
          <p:cNvGrpSpPr/>
          <p:nvPr/>
        </p:nvGrpSpPr>
        <p:grpSpPr>
          <a:xfrm>
            <a:off x="463753" y="116632"/>
            <a:ext cx="8947498" cy="2315601"/>
            <a:chOff x="-105086" y="-182746"/>
            <a:chExt cx="8947498" cy="2315601"/>
          </a:xfrm>
        </p:grpSpPr>
        <p:sp>
          <p:nvSpPr>
            <p:cNvPr id="4" name="Rectangle à coins arrondis 3"/>
            <p:cNvSpPr/>
            <p:nvPr/>
          </p:nvSpPr>
          <p:spPr>
            <a:xfrm>
              <a:off x="-105086" y="-182746"/>
              <a:ext cx="8564537" cy="2315601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/>
              </a:solidFill>
              <a:prstDash val="solid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1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Chaîne d’information</a:t>
              </a:r>
            </a:p>
          </p:txBody>
        </p:sp>
        <p:grpSp>
          <p:nvGrpSpPr>
            <p:cNvPr id="10" name="Groupe 123"/>
            <p:cNvGrpSpPr/>
            <p:nvPr/>
          </p:nvGrpSpPr>
          <p:grpSpPr>
            <a:xfrm>
              <a:off x="135397" y="552192"/>
              <a:ext cx="8707015" cy="1390312"/>
              <a:chOff x="251520" y="552192"/>
              <a:chExt cx="8707015" cy="1390312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51520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ACQUERIR</a:t>
                </a: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546691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TRAITER </a:t>
                </a:r>
                <a:r>
                  <a:rPr lang="fr-FR" sz="1000" kern="0" dirty="0" smtClean="0">
                    <a:solidFill>
                      <a:prstClr val="black"/>
                    </a:solidFill>
                    <a:latin typeface="Calibri"/>
                  </a:rPr>
                  <a:t>MEMORISER</a:t>
                </a:r>
                <a:endParaRPr lang="fr-FR" sz="800" kern="0" dirty="0" smtClean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6752613" y="1366504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COMMUNIQUER</a:t>
                </a:r>
              </a:p>
            </p:txBody>
          </p:sp>
          <p:cxnSp>
            <p:nvCxnSpPr>
              <p:cNvPr id="14" name="Connecteur droit avec flèche 13"/>
              <p:cNvCxnSpPr>
                <a:stCxn id="5" idx="3"/>
                <a:endCxn id="51" idx="1"/>
              </p:cNvCxnSpPr>
              <p:nvPr/>
            </p:nvCxnSpPr>
            <p:spPr>
              <a:xfrm>
                <a:off x="1691520" y="840192"/>
                <a:ext cx="72024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5" name="Connecteur droit avec flèche 14"/>
              <p:cNvCxnSpPr/>
              <p:nvPr/>
            </p:nvCxnSpPr>
            <p:spPr>
              <a:xfrm>
                <a:off x="5986691" y="692696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sp>
            <p:nvSpPr>
              <p:cNvPr id="51" name="Rectangle 50"/>
              <p:cNvSpPr/>
              <p:nvPr/>
            </p:nvSpPr>
            <p:spPr>
              <a:xfrm>
                <a:off x="2411760" y="552192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fr-FR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</a:rPr>
                  <a:t>CODER</a:t>
                </a:r>
              </a:p>
            </p:txBody>
          </p:sp>
          <p:cxnSp>
            <p:nvCxnSpPr>
              <p:cNvPr id="54" name="Connecteur droit avec flèche 53"/>
              <p:cNvCxnSpPr>
                <a:stCxn id="51" idx="3"/>
                <a:endCxn id="6" idx="1"/>
              </p:cNvCxnSpPr>
              <p:nvPr/>
            </p:nvCxnSpPr>
            <p:spPr>
              <a:xfrm>
                <a:off x="3851760" y="840192"/>
                <a:ext cx="69493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sp>
            <p:nvSpPr>
              <p:cNvPr id="63" name="Rectangle 62"/>
              <p:cNvSpPr/>
              <p:nvPr/>
            </p:nvSpPr>
            <p:spPr>
              <a:xfrm>
                <a:off x="6752613" y="559526"/>
                <a:ext cx="1440000" cy="576000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tint val="50000"/>
                      <a:satMod val="300000"/>
                    </a:srgbClr>
                  </a:gs>
                  <a:gs pos="35000">
                    <a:srgbClr val="4F81BD">
                      <a:tint val="37000"/>
                      <a:satMod val="300000"/>
                    </a:srgbClr>
                  </a:gs>
                  <a:gs pos="100000">
                    <a:srgbClr val="4F81BD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fr-FR" sz="1000" kern="0" dirty="0" smtClean="0">
                    <a:solidFill>
                      <a:prstClr val="black"/>
                    </a:solidFill>
                    <a:latin typeface="Calibri"/>
                  </a:rPr>
                  <a:t>RESTITUER</a:t>
                </a:r>
              </a:p>
            </p:txBody>
          </p:sp>
          <p:cxnSp>
            <p:nvCxnSpPr>
              <p:cNvPr id="77" name="Connecteur droit avec flèche 76"/>
              <p:cNvCxnSpPr>
                <a:endCxn id="7" idx="1"/>
              </p:cNvCxnSpPr>
              <p:nvPr/>
            </p:nvCxnSpPr>
            <p:spPr>
              <a:xfrm>
                <a:off x="6369652" y="1654504"/>
                <a:ext cx="38296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84" name="Connecteur droit avec flèche 83"/>
              <p:cNvCxnSpPr/>
              <p:nvPr/>
            </p:nvCxnSpPr>
            <p:spPr>
              <a:xfrm flipH="1" flipV="1">
                <a:off x="6369652" y="980728"/>
                <a:ext cx="1" cy="673776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Connecteur droit avec flèche 86"/>
              <p:cNvCxnSpPr/>
              <p:nvPr/>
            </p:nvCxnSpPr>
            <p:spPr>
              <a:xfrm flipH="1">
                <a:off x="5986692" y="980728"/>
                <a:ext cx="38296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34" name="Connecteur droit avec flèche 133"/>
              <p:cNvCxnSpPr/>
              <p:nvPr/>
            </p:nvCxnSpPr>
            <p:spPr>
              <a:xfrm>
                <a:off x="8192613" y="847526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/>
              </a:ln>
              <a:effectLst/>
            </p:spPr>
          </p:cxnSp>
          <p:cxnSp>
            <p:nvCxnSpPr>
              <p:cNvPr id="137" name="Connecteur droit avec flèche 136"/>
              <p:cNvCxnSpPr>
                <a:stCxn id="7" idx="3"/>
              </p:cNvCxnSpPr>
              <p:nvPr/>
            </p:nvCxnSpPr>
            <p:spPr>
              <a:xfrm>
                <a:off x="8192613" y="1654504"/>
                <a:ext cx="765922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headEnd type="arrow"/>
                <a:tailEnd type="arrow"/>
              </a:ln>
              <a:effectLst/>
            </p:spPr>
          </p:cxnSp>
        </p:grpSp>
      </p:grpSp>
      <p:sp>
        <p:nvSpPr>
          <p:cNvPr id="139" name="ZoneTexte 138"/>
          <p:cNvSpPr txBox="1"/>
          <p:nvPr/>
        </p:nvSpPr>
        <p:spPr>
          <a:xfrm>
            <a:off x="9411251" y="916071"/>
            <a:ext cx="188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Informations destinées  l’utilisateur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40" name="ZoneTexte 139"/>
          <p:cNvSpPr txBox="1"/>
          <p:nvPr/>
        </p:nvSpPr>
        <p:spPr>
          <a:xfrm>
            <a:off x="9411251" y="1723049"/>
            <a:ext cx="188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Informations issues et venant de l’extérieur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41" name="ZoneTexte 140"/>
          <p:cNvSpPr txBox="1"/>
          <p:nvPr/>
        </p:nvSpPr>
        <p:spPr>
          <a:xfrm>
            <a:off x="-1178405" y="764704"/>
            <a:ext cx="1370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Consignes de l’utilisateur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cxnSp>
        <p:nvCxnSpPr>
          <p:cNvPr id="143" name="Connecteur droit avec flèche 142"/>
          <p:cNvCxnSpPr>
            <a:stCxn id="141" idx="3"/>
          </p:cNvCxnSpPr>
          <p:nvPr/>
        </p:nvCxnSpPr>
        <p:spPr>
          <a:xfrm>
            <a:off x="192262" y="995537"/>
            <a:ext cx="511974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47" name="Connecteur droit 146"/>
          <p:cNvCxnSpPr/>
          <p:nvPr/>
        </p:nvCxnSpPr>
        <p:spPr>
          <a:xfrm>
            <a:off x="192262" y="1277319"/>
            <a:ext cx="518476" cy="1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48" name="Connecteur droit 147"/>
          <p:cNvCxnSpPr/>
          <p:nvPr/>
        </p:nvCxnSpPr>
        <p:spPr>
          <a:xfrm flipV="1">
            <a:off x="192262" y="1277319"/>
            <a:ext cx="0" cy="1500821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54" name="Connecteur droit 153"/>
          <p:cNvCxnSpPr/>
          <p:nvPr/>
        </p:nvCxnSpPr>
        <p:spPr>
          <a:xfrm>
            <a:off x="192262" y="2778140"/>
            <a:ext cx="2924504" cy="0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57" name="Connecteur droit 156"/>
          <p:cNvCxnSpPr/>
          <p:nvPr/>
        </p:nvCxnSpPr>
        <p:spPr>
          <a:xfrm flipV="1">
            <a:off x="3116766" y="2778141"/>
            <a:ext cx="0" cy="342479"/>
          </a:xfrm>
          <a:prstGeom prst="lin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62" name="Connecteur droit avec flèche 161"/>
          <p:cNvCxnSpPr/>
          <p:nvPr/>
        </p:nvCxnSpPr>
        <p:spPr>
          <a:xfrm flipV="1">
            <a:off x="7925329" y="2274918"/>
            <a:ext cx="1" cy="503224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65" name="Connecteur droit avec flèche 164"/>
          <p:cNvCxnSpPr>
            <a:endCxn id="102" idx="0"/>
          </p:cNvCxnSpPr>
          <p:nvPr/>
        </p:nvCxnSpPr>
        <p:spPr>
          <a:xfrm>
            <a:off x="3836766" y="2778141"/>
            <a:ext cx="0" cy="636942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cxnSp>
        <p:nvCxnSpPr>
          <p:cNvPr id="168" name="Connecteur droit avec flèche 167"/>
          <p:cNvCxnSpPr/>
          <p:nvPr/>
        </p:nvCxnSpPr>
        <p:spPr>
          <a:xfrm flipV="1">
            <a:off x="3836766" y="2778140"/>
            <a:ext cx="4088563" cy="2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72" name="ZoneTexte 171"/>
          <p:cNvSpPr txBox="1"/>
          <p:nvPr/>
        </p:nvSpPr>
        <p:spPr>
          <a:xfrm>
            <a:off x="738902" y="543821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Capteur / IHM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3" name="ZoneTexte 172"/>
          <p:cNvSpPr txBox="1"/>
          <p:nvPr/>
        </p:nvSpPr>
        <p:spPr>
          <a:xfrm>
            <a:off x="2899142" y="543821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Capteur / CAN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4" name="ZoneTexte 173"/>
          <p:cNvSpPr txBox="1"/>
          <p:nvPr/>
        </p:nvSpPr>
        <p:spPr>
          <a:xfrm>
            <a:off x="4962537" y="543821"/>
            <a:ext cx="1564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Unité de commande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5" name="ZoneTexte 174"/>
          <p:cNvSpPr txBox="1"/>
          <p:nvPr/>
        </p:nvSpPr>
        <p:spPr>
          <a:xfrm>
            <a:off x="7143151" y="543821"/>
            <a:ext cx="1564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IHM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6" name="ZoneTexte 175"/>
          <p:cNvSpPr txBox="1"/>
          <p:nvPr/>
        </p:nvSpPr>
        <p:spPr>
          <a:xfrm>
            <a:off x="7013848" y="1434250"/>
            <a:ext cx="2000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tx2"/>
                </a:solidFill>
              </a:rPr>
              <a:t>Interface de communication</a:t>
            </a:r>
            <a:endParaRPr lang="fr-FR" sz="1200" i="1" dirty="0">
              <a:solidFill>
                <a:schemeClr val="tx2"/>
              </a:solidFill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5502578" y="2453365"/>
            <a:ext cx="7569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600" b="1" i="1" dirty="0" smtClean="0">
                <a:solidFill>
                  <a:schemeClr val="tx2"/>
                </a:solidFill>
              </a:rPr>
              <a:t>Ordres</a:t>
            </a:r>
            <a:endParaRPr lang="fr-FR" sz="1600" b="1" i="1" dirty="0">
              <a:solidFill>
                <a:schemeClr val="tx2"/>
              </a:solidFill>
            </a:endParaRPr>
          </a:p>
        </p:txBody>
      </p:sp>
      <p:sp>
        <p:nvSpPr>
          <p:cNvPr id="178" name="Rectangle 177"/>
          <p:cNvSpPr/>
          <p:nvPr/>
        </p:nvSpPr>
        <p:spPr>
          <a:xfrm>
            <a:off x="192262" y="2453492"/>
            <a:ext cx="29245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600" b="1" i="1" dirty="0" smtClean="0">
                <a:solidFill>
                  <a:schemeClr val="tx2"/>
                </a:solidFill>
              </a:rPr>
              <a:t>Grandeurs physiques à acquérir</a:t>
            </a:r>
            <a:endParaRPr lang="fr-FR" sz="1600" b="1" i="1" dirty="0">
              <a:solidFill>
                <a:schemeClr val="tx2"/>
              </a:solidFill>
            </a:endParaRPr>
          </a:p>
        </p:txBody>
      </p:sp>
      <p:sp>
        <p:nvSpPr>
          <p:cNvPr id="180" name="Rectangle 179"/>
          <p:cNvSpPr/>
          <p:nvPr/>
        </p:nvSpPr>
        <p:spPr>
          <a:xfrm>
            <a:off x="-2599593" y="3407241"/>
            <a:ext cx="12289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200" b="1" i="1" dirty="0" smtClean="0">
                <a:solidFill>
                  <a:schemeClr val="accent2"/>
                </a:solidFill>
              </a:rPr>
              <a:t>Energie d’entrée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1238286" y="3427477"/>
            <a:ext cx="13188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200" b="1" i="1" dirty="0" smtClean="0">
                <a:solidFill>
                  <a:schemeClr val="accent2"/>
                </a:solidFill>
              </a:rPr>
              <a:t>Energies de sortie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  <p:cxnSp>
        <p:nvCxnSpPr>
          <p:cNvPr id="182" name="Connecteur droit 181"/>
          <p:cNvCxnSpPr/>
          <p:nvPr/>
        </p:nvCxnSpPr>
        <p:spPr>
          <a:xfrm>
            <a:off x="11103478" y="3705870"/>
            <a:ext cx="760924" cy="2787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83" name="ZoneTexte 182"/>
          <p:cNvSpPr txBox="1"/>
          <p:nvPr/>
        </p:nvSpPr>
        <p:spPr>
          <a:xfrm>
            <a:off x="-117840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Unité de stockage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4" name="ZoneTexte 183"/>
          <p:cNvSpPr txBox="1"/>
          <p:nvPr/>
        </p:nvSpPr>
        <p:spPr>
          <a:xfrm>
            <a:off x="981835" y="3991083"/>
            <a:ext cx="144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Unité d’alimentation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5" name="ZoneTexte 184"/>
          <p:cNvSpPr txBox="1"/>
          <p:nvPr/>
        </p:nvSpPr>
        <p:spPr>
          <a:xfrm>
            <a:off x="314207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Pré actionneur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6" name="ZoneTexte 185"/>
          <p:cNvSpPr txBox="1"/>
          <p:nvPr/>
        </p:nvSpPr>
        <p:spPr>
          <a:xfrm>
            <a:off x="530231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Actionneur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7" name="ZoneTexte 186"/>
          <p:cNvSpPr txBox="1"/>
          <p:nvPr/>
        </p:nvSpPr>
        <p:spPr>
          <a:xfrm>
            <a:off x="746255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Transmetteur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sp>
        <p:nvSpPr>
          <p:cNvPr id="188" name="ZoneTexte 187"/>
          <p:cNvSpPr txBox="1"/>
          <p:nvPr/>
        </p:nvSpPr>
        <p:spPr>
          <a:xfrm>
            <a:off x="9622795" y="3991083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chemeClr val="accent2"/>
                </a:solidFill>
              </a:rPr>
              <a:t>Effecteur</a:t>
            </a:r>
            <a:endParaRPr lang="fr-FR" sz="1200" i="1" dirty="0">
              <a:solidFill>
                <a:schemeClr val="accent2"/>
              </a:solidFill>
            </a:endParaRPr>
          </a:p>
        </p:txBody>
      </p:sp>
      <p:cxnSp>
        <p:nvCxnSpPr>
          <p:cNvPr id="191" name="Connecteur droit 190"/>
          <p:cNvCxnSpPr/>
          <p:nvPr/>
        </p:nvCxnSpPr>
        <p:spPr>
          <a:xfrm flipV="1">
            <a:off x="261595" y="5085184"/>
            <a:ext cx="694931" cy="2787"/>
          </a:xfrm>
          <a:prstGeom prst="line">
            <a:avLst/>
          </a:prstGeom>
          <a:noFill/>
          <a:ln w="28575" cap="flat" cmpd="sng" algn="ctr">
            <a:solidFill>
              <a:srgbClr val="C0504D">
                <a:shade val="95000"/>
                <a:satMod val="10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92" name="Connecteur droit avec flèche 191"/>
          <p:cNvCxnSpPr/>
          <p:nvPr/>
        </p:nvCxnSpPr>
        <p:spPr>
          <a:xfrm>
            <a:off x="261595" y="5373216"/>
            <a:ext cx="720240" cy="0"/>
          </a:xfrm>
          <a:prstGeom prst="straightConnector1">
            <a:avLst/>
          </a:prstGeom>
          <a:noFill/>
          <a:ln w="2857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sp>
        <p:nvSpPr>
          <p:cNvPr id="193" name="ZoneTexte 192"/>
          <p:cNvSpPr txBox="1"/>
          <p:nvPr/>
        </p:nvSpPr>
        <p:spPr>
          <a:xfrm>
            <a:off x="981835" y="5234716"/>
            <a:ext cx="1370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1" dirty="0" smtClean="0">
                <a:solidFill>
                  <a:schemeClr val="tx2"/>
                </a:solidFill>
              </a:rPr>
              <a:t>Lien d’information</a:t>
            </a:r>
            <a:endParaRPr lang="fr-FR" sz="1200" b="1" i="1" dirty="0">
              <a:solidFill>
                <a:schemeClr val="tx2"/>
              </a:solidFill>
            </a:endParaRPr>
          </a:p>
        </p:txBody>
      </p:sp>
      <p:sp>
        <p:nvSpPr>
          <p:cNvPr id="194" name="Rectangle 193"/>
          <p:cNvSpPr/>
          <p:nvPr/>
        </p:nvSpPr>
        <p:spPr>
          <a:xfrm>
            <a:off x="981835" y="4957717"/>
            <a:ext cx="1077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b="1" i="1" dirty="0" smtClean="0">
                <a:solidFill>
                  <a:schemeClr val="accent2"/>
                </a:solidFill>
              </a:rPr>
              <a:t>Lien d’énergie</a:t>
            </a:r>
            <a:endParaRPr lang="fr-FR" sz="1200" b="1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89407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5555</TotalTime>
  <Words>474</Words>
  <Application>Microsoft Office PowerPoint</Application>
  <PresentationFormat>Affichage à l'écran (4:3)</PresentationFormat>
  <Paragraphs>211</Paragraphs>
  <Slides>11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2" baseType="lpstr"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Xavier Pessoles</dc:creator>
  <cp:lastModifiedBy>Xavier Pessoles</cp:lastModifiedBy>
  <cp:revision>189</cp:revision>
  <dcterms:created xsi:type="dcterms:W3CDTF">2012-04-14T13:15:19Z</dcterms:created>
  <dcterms:modified xsi:type="dcterms:W3CDTF">2013-09-12T21:00:10Z</dcterms:modified>
</cp:coreProperties>
</file>

<file path=docProps/thumbnail.jpeg>
</file>